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2"/>
  </p:sldMasterIdLst>
  <p:notesMasterIdLst>
    <p:notesMasterId r:id="rId14"/>
  </p:notesMasterIdLst>
  <p:sldIdLst>
    <p:sldId id="256" r:id="rId3"/>
    <p:sldId id="258" r:id="rId4"/>
    <p:sldId id="261" r:id="rId5"/>
    <p:sldId id="262" r:id="rId6"/>
    <p:sldId id="260" r:id="rId7"/>
    <p:sldId id="257" r:id="rId8"/>
    <p:sldId id="263" r:id="rId9"/>
    <p:sldId id="259" r:id="rId10"/>
    <p:sldId id="264" r:id="rId11"/>
    <p:sldId id="265" r:id="rId12"/>
    <p:sldId id="266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00" autoAdjust="0"/>
  </p:normalViewPr>
  <p:slideViewPr>
    <p:cSldViewPr>
      <p:cViewPr varScale="1">
        <p:scale>
          <a:sx n="65" d="100"/>
          <a:sy n="65" d="100"/>
        </p:scale>
        <p:origin x="4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pt-BR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pt-BR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texto principal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pt-BR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6F6E22B-7477-4772-BA7C-6782874C612C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85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236B5E-CB02-4739-8717-3692B40A1A96}" type="slidenum">
              <a:rPr lang="pt-BR"/>
              <a:pPr/>
              <a:t>1</a:t>
            </a:fld>
            <a:endParaRPr lang="pt-BR" dirty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D658FDB-154E-41FB-B7F6-5D72C4C00F53}" type="slidenum">
              <a:rPr lang="pt-BR"/>
              <a:pPr/>
              <a:t>‹nº›</a:t>
            </a:fld>
            <a:endParaRPr lang="pt-BR" dirty="0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9FA62-92F0-48DB-926B-2D7C27739CE6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87AE6-0A6E-498B-9551-912EC4354559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3087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5C10AE8-65C2-4C81-B7B6-AC3C29774DDF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2666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pt-BR" dirty="0" smtClean="0"/>
              <a:t>Clique no ícone para adicionar uma imagem online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A482EE3-EA27-466E-BF28-AA0C72322AA9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847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6A45A-A3D2-4867-BE18-4302B48EE362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267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78EE3-FC6A-4B07-A1C4-46BA612FC37D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46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958EE-9F76-4DEC-93F3-F72AF564DE63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175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16BB4-FB61-49B4-A2F1-D0E269CBACA3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696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469FD-9024-4A09-AFDB-DCDC69B16D4A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06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8D7AC-8636-4257-B873-34B982131472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138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12A33-84D4-4E0E-BB76-0AEAFCCDB569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326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B0D88-8683-4D62-8F41-99E615D72EEA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368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principal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texto principal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pt-BR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pt-BR" dirty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CC1FEBD-C67C-4379-84B6-92E40D4666E9}" type="slidenum">
              <a:rPr lang="pt-BR"/>
              <a:pPr/>
              <a:t>‹nº›</a:t>
            </a:fld>
            <a:endParaRPr lang="pt-BR" dirty="0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pt-BR" sz="2400" dirty="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pt-BR" sz="2400" dirty="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pt-BR" sz="240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8215" y="1700808"/>
            <a:ext cx="7772400" cy="2127250"/>
          </a:xfrm>
        </p:spPr>
        <p:txBody>
          <a:bodyPr/>
          <a:lstStyle/>
          <a:p>
            <a:r>
              <a:rPr lang="pt-BR" sz="4800" dirty="0" smtClean="0"/>
              <a:t>Projeto de pesquisa</a:t>
            </a:r>
            <a:r>
              <a:rPr lang="pt-BR" dirty="0"/>
              <a:t/>
            </a:r>
            <a:br>
              <a:rPr lang="pt-BR" dirty="0"/>
            </a:br>
            <a:r>
              <a:rPr lang="pt-BR" sz="2800" dirty="0"/>
              <a:t>Patrimônio cultural: a realidade de equipamentos públicos de lazer e esporte em Ouro Preto (MG)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2000" dirty="0" smtClean="0"/>
              <a:t>Discente: Júlia Lima</a:t>
            </a:r>
          </a:p>
          <a:p>
            <a:r>
              <a:rPr lang="pt-BR" sz="2000" dirty="0" smtClean="0"/>
              <a:t>Orientador: Prof.Dr.Bruno Ocelli Ungheri</a:t>
            </a:r>
            <a:endParaRPr lang="pt-BR" sz="2000" dirty="0"/>
          </a:p>
        </p:txBody>
      </p:sp>
      <p:pic>
        <p:nvPicPr>
          <p:cNvPr id="4" name="image2.png" descr="eefufop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60020" y="228600"/>
            <a:ext cx="1747684" cy="1616224"/>
          </a:xfrm>
          <a:prstGeom prst="rect">
            <a:avLst/>
          </a:prstGeom>
          <a:ln/>
        </p:spPr>
      </p:pic>
      <p:sp>
        <p:nvSpPr>
          <p:cNvPr id="3" name="CaixaDeTexto 2"/>
          <p:cNvSpPr txBox="1"/>
          <p:nvPr/>
        </p:nvSpPr>
        <p:spPr>
          <a:xfrm>
            <a:off x="3536303" y="6180027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Ouro Preto</a:t>
            </a:r>
          </a:p>
          <a:p>
            <a:pPr algn="ctr"/>
            <a:r>
              <a:rPr lang="pt-BR" dirty="0" smtClean="0"/>
              <a:t>2020</a:t>
            </a:r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595" y="4653136"/>
            <a:ext cx="1609825" cy="1998619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/>
              <a:t>UNGHERI , Bruno Ocelli. POLÍTICAS SOCIAIS DE ESPORTE E LAZER: institucionalização e municipalização no contexto do Programa Esporte e Lazer da Cidade. </a:t>
            </a:r>
            <a:r>
              <a:rPr lang="pt-BR" i="1" dirty="0"/>
              <a:t>In</a:t>
            </a:r>
            <a:r>
              <a:rPr lang="pt-BR" dirty="0"/>
              <a:t>: UNGHERI , Bruno Ocelli. </a:t>
            </a:r>
            <a:r>
              <a:rPr lang="pt-BR" b="1" dirty="0"/>
              <a:t>POLÍTICAS SOCIAIS DE ESPORTE E LAZER: institucionalização e municipalização no contexto do Programa Esporte e Lazer da Cidade</a:t>
            </a:r>
            <a:r>
              <a:rPr lang="pt-BR" dirty="0"/>
              <a:t>. 2020. Tese (Doutorado) - Escola de Educação Física, Fisioterapia e Terapia Ocupacional da UFMG, Belo Horizonte, 2019.</a:t>
            </a:r>
          </a:p>
          <a:p>
            <a:r>
              <a:rPr lang="pt-BR" dirty="0"/>
              <a:t>ISAYAMA, Hélder Ferreira. </a:t>
            </a:r>
            <a:r>
              <a:rPr lang="pt-BR" b="1" dirty="0"/>
              <a:t>Formação e Atuação Profissional em Políticas Públicas de esporte e Lazer</a:t>
            </a:r>
            <a:r>
              <a:rPr lang="pt-BR" dirty="0"/>
              <a:t>: Estudos e Pesquisas. Belo Horizonte: EditoraUFMG, 2018. 328 p.</a:t>
            </a:r>
          </a:p>
          <a:p>
            <a:r>
              <a:rPr lang="pt-BR" dirty="0"/>
              <a:t>ROSA, Maria Cristina. </a:t>
            </a:r>
            <a:r>
              <a:rPr lang="pt-BR" b="1" dirty="0"/>
              <a:t>Equipamentos de Esporte e Lazer de Ouro Preto</a:t>
            </a:r>
            <a:r>
              <a:rPr lang="pt-BR" dirty="0"/>
              <a:t>: Contribuição para as Políticas Públicas. Belo Horizonte: Editora UFMG, 2017.</a:t>
            </a:r>
          </a:p>
          <a:p>
            <a:r>
              <a:rPr lang="pt-BR" dirty="0"/>
              <a:t>SOARES, Márcia Miranda; ISAYAMA, Helder Ferreira; PINTOS, Ana Elenara. </a:t>
            </a:r>
            <a:r>
              <a:rPr lang="pt-BR" b="1" dirty="0"/>
              <a:t>Monitorando e avaliando políticas públicas de esporte e lazer no Brasil</a:t>
            </a:r>
            <a:r>
              <a:rPr lang="pt-BR" dirty="0"/>
              <a:t>: A experiência dos programas esporte e lazer da cidade (PELC) e vida saudável (VS). Campinas: Autores Associados, 2018. 224 p.</a:t>
            </a:r>
          </a:p>
          <a:p>
            <a:r>
              <a:rPr lang="pt-BR" dirty="0"/>
              <a:t>COUTO, Ana Cláudia Porfìrio; DA SILVA, Luciano Pereira; ROQUE, Camila Evelin; ALVES, Glauce Teixeira. </a:t>
            </a:r>
            <a:r>
              <a:rPr lang="pt-BR" b="1" dirty="0"/>
              <a:t>Políticas públicas de esporte e lazer</a:t>
            </a:r>
            <a:r>
              <a:rPr lang="pt-BR" dirty="0"/>
              <a:t>: Centro MG da rede cedes. Belo Horizonte: UTOPIKA, 2019. 177 p.</a:t>
            </a:r>
          </a:p>
          <a:p>
            <a:r>
              <a:rPr lang="pt-BR" dirty="0"/>
              <a:t>CASTRIOTA, Leonardo Barci. </a:t>
            </a:r>
            <a:r>
              <a:rPr lang="pt-BR" b="1" dirty="0"/>
              <a:t>Patrimônio Cultural: conceitos, políticas, instrumentos</a:t>
            </a:r>
            <a:r>
              <a:rPr lang="pt-BR" dirty="0"/>
              <a:t>. São Paulo: Annablume; Belo Horizonte: IEDS, 380 p., 2009.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290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sz="9600" dirty="0" smtClean="0"/>
          </a:p>
          <a:p>
            <a:pPr marL="0" indent="0" algn="ctr">
              <a:buNone/>
            </a:pPr>
            <a:r>
              <a:rPr lang="pt-BR" sz="9600" dirty="0" smtClean="0"/>
              <a:t>Obrigada !</a:t>
            </a:r>
            <a:endParaRPr lang="pt-BR" sz="9600" dirty="0"/>
          </a:p>
        </p:txBody>
      </p:sp>
      <p:pic>
        <p:nvPicPr>
          <p:cNvPr id="5" name="image2.png" descr="eefufop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-26478"/>
            <a:ext cx="1531660" cy="1472208"/>
          </a:xfrm>
          <a:prstGeom prst="rect">
            <a:avLst/>
          </a:prstGeom>
          <a:ln/>
        </p:spPr>
      </p:pic>
      <p:sp>
        <p:nvSpPr>
          <p:cNvPr id="6" name="CaixaDeTexto 5"/>
          <p:cNvSpPr txBox="1"/>
          <p:nvPr/>
        </p:nvSpPr>
        <p:spPr>
          <a:xfrm>
            <a:off x="921948" y="6285395"/>
            <a:ext cx="74888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Ouro Preto</a:t>
            </a:r>
          </a:p>
          <a:p>
            <a:pPr algn="ctr"/>
            <a:r>
              <a:rPr lang="pt-BR" sz="1400" dirty="0"/>
              <a:t>2020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80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Introdução:</a:t>
            </a:r>
            <a:endParaRPr lang="pt-BR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Políticas públicas: qual o papel do Estado na sociedade ?</a:t>
            </a:r>
          </a:p>
          <a:p>
            <a:r>
              <a:rPr lang="pt-BR" dirty="0" smtClean="0"/>
              <a:t>No Brasil;</a:t>
            </a:r>
          </a:p>
          <a:p>
            <a:r>
              <a:rPr lang="pt-BR" dirty="0" smtClean="0"/>
              <a:t>Em Ouro Preto.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2564904"/>
            <a:ext cx="2857500" cy="16002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4686" y="4157368"/>
            <a:ext cx="2619375" cy="1743075"/>
          </a:xfrm>
          <a:prstGeom prst="rect">
            <a:avLst/>
          </a:prstGeom>
        </p:spPr>
      </p:pic>
      <p:sp>
        <p:nvSpPr>
          <p:cNvPr id="7" name="AutoShape 6" descr="mapa-brasil-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7470" y="2664021"/>
            <a:ext cx="1510556" cy="1503842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380312" y="5949280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/>
              <a:t>(Google)</a:t>
            </a:r>
            <a:endParaRPr lang="pt-BR" sz="9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9752" y="4149080"/>
            <a:ext cx="6347048" cy="1981845"/>
          </a:xfrm>
        </p:spPr>
        <p:txBody>
          <a:bodyPr/>
          <a:lstStyle/>
          <a:p>
            <a:pPr marL="0" indent="0" algn="just">
              <a:buNone/>
            </a:pPr>
            <a:r>
              <a:rPr lang="pt-BR" sz="1600" dirty="0"/>
              <a:t>Os questionamentos a respeito dos equipamentos de esporte e lazer não são recentes, foram de fundamental importância nas décadas de 1920 e 1930 para as primeiras iniciativas estruturadas no âmbito do lazer. Equipamentos são componentes dinâmicos de uma política de lazer, estando em constante transformação (MARCELLINO; BARBOSA; MARIANO,2006).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007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Objetivo: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sz="2000" dirty="0"/>
              <a:t>D</a:t>
            </a:r>
            <a:r>
              <a:rPr lang="pt-BR" sz="2000" dirty="0" smtClean="0"/>
              <a:t>iagnosticar </a:t>
            </a:r>
            <a:r>
              <a:rPr lang="pt-BR" sz="2000" dirty="0"/>
              <a:t>os equipamentos públicos de esporte e lazer presentes em Ouro Preto e seus 12 distritos</a:t>
            </a:r>
            <a:r>
              <a:rPr lang="pt-BR" sz="2000" dirty="0" smtClean="0"/>
              <a:t>.</a:t>
            </a:r>
          </a:p>
          <a:p>
            <a:endParaRPr lang="pt-BR" dirty="0" smtClean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Especifico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sz="2000" dirty="0"/>
              <a:t>A</a:t>
            </a:r>
            <a:r>
              <a:rPr lang="pt-BR" sz="2000" dirty="0" smtClean="0"/>
              <a:t>nalisar </a:t>
            </a:r>
            <a:r>
              <a:rPr lang="pt-BR" sz="2000" dirty="0"/>
              <a:t>a qualidade desses espaços, considerando aspectos como a infraestrutura das edificações, a mobilidade urbana, a segurança pública, a capilaridade territorial, a animação cultural, a gratuidade, a multiplicidade de interesses culturais, a diversificação de horários, as múltiplas gerações e faixas etárias (UNGHERI, 2019).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382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2564904"/>
            <a:ext cx="3816424" cy="3419974"/>
          </a:xfrm>
          <a:prstGeom prst="rect">
            <a:avLst/>
          </a:prstGeom>
        </p:spPr>
      </p:pic>
      <p:sp>
        <p:nvSpPr>
          <p:cNvPr id="16" name="Título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Formulário adaptado ( SIMONE RECHIA)</a:t>
            </a:r>
            <a:endParaRPr lang="pt-BR" sz="3600" dirty="0"/>
          </a:p>
        </p:txBody>
      </p:sp>
      <p:pic>
        <p:nvPicPr>
          <p:cNvPr id="8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492896"/>
            <a:ext cx="4201830" cy="363599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395" y="2708920"/>
            <a:ext cx="3504210" cy="306896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6681" y="2348880"/>
            <a:ext cx="3963466" cy="36004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srgbClr val="666699"/>
                </a:solidFill>
              </a:rPr>
              <a:t>Formulário adaptado ( SIMONE RECHIA)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9" y="2132856"/>
            <a:ext cx="4032448" cy="3639909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7" y="2220924"/>
            <a:ext cx="4007503" cy="346377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srgbClr val="666699"/>
                </a:solidFill>
              </a:rPr>
              <a:t>Formulário adaptado ( SIMONE RECHIA)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086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Metodologia:</a:t>
            </a:r>
            <a:endParaRPr lang="pt-BR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Visitas em campo;</a:t>
            </a:r>
          </a:p>
          <a:p>
            <a:r>
              <a:rPr lang="pt-BR" dirty="0" smtClean="0"/>
              <a:t>Diagnóstico / Formulário;</a:t>
            </a:r>
          </a:p>
        </p:txBody>
      </p:sp>
      <p:sp>
        <p:nvSpPr>
          <p:cNvPr id="2" name="AutoShape 2" descr="Distritos | Guia Cachoeira M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3212976"/>
            <a:ext cx="3000375" cy="28194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428359" y="6064784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(</a:t>
            </a:r>
            <a:r>
              <a:rPr lang="pt-BR" sz="900" dirty="0" smtClean="0"/>
              <a:t>Google)</a:t>
            </a:r>
            <a:endParaRPr 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Metodologia: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Análise / Tabulação;</a:t>
            </a:r>
          </a:p>
          <a:p>
            <a:r>
              <a:rPr lang="pt-BR" dirty="0" smtClean="0"/>
              <a:t>Apresentação.</a:t>
            </a:r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649" y="4725144"/>
            <a:ext cx="3695700" cy="123825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7524328" y="5868443"/>
            <a:ext cx="12480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/>
              <a:t>(Google)</a:t>
            </a: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92183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level">
  <a:themeElements>
    <a:clrScheme name="presentation_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presentation_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D10C165-215D-4BC0-B77E-EDD5C7A76B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427</TotalTime>
  <Words>246</Words>
  <Application>Microsoft Office PowerPoint</Application>
  <PresentationFormat>Apresentação na tela (4:3)</PresentationFormat>
  <Paragraphs>40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presentation_level</vt:lpstr>
      <vt:lpstr>Projeto de pesquisa Patrimônio cultural: a realidade de equipamentos públicos de lazer e esporte em Ouro Preto (MG) </vt:lpstr>
      <vt:lpstr>Introdução:</vt:lpstr>
      <vt:lpstr>Introdução:</vt:lpstr>
      <vt:lpstr>Objetivo:</vt:lpstr>
      <vt:lpstr>Formulário adaptado ( SIMONE RECHIA)</vt:lpstr>
      <vt:lpstr>Formulário adaptado ( SIMONE RECHIA)</vt:lpstr>
      <vt:lpstr>Formulário adaptado ( SIMONE RECHIA)</vt:lpstr>
      <vt:lpstr>Metodologia:</vt:lpstr>
      <vt:lpstr>Metodologia:</vt:lpstr>
      <vt:lpstr>Referências:</vt:lpstr>
      <vt:lpstr>Apresentação do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de pesquisa Patrimônio cultural: a realidade de equipamentos públicos de lazer e esporte em Ouro Preto (MG)</dc:title>
  <dc:subject/>
  <dc:creator>Julia Lima</dc:creator>
  <cp:keywords/>
  <dc:description/>
  <cp:lastModifiedBy>Julia Lima</cp:lastModifiedBy>
  <cp:revision>14</cp:revision>
  <dcterms:created xsi:type="dcterms:W3CDTF">2020-07-06T19:57:17Z</dcterms:created>
  <dcterms:modified xsi:type="dcterms:W3CDTF">2020-07-17T19:29:57Z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TC060874521046</vt:lpwstr>
  </property>
</Properties>
</file>