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6"/>
  </p:handoutMasterIdLst>
  <p:sldIdLst>
    <p:sldId id="256" r:id="rId2"/>
    <p:sldId id="272" r:id="rId3"/>
    <p:sldId id="257" r:id="rId4"/>
    <p:sldId id="259" r:id="rId5"/>
    <p:sldId id="258" r:id="rId6"/>
    <p:sldId id="260" r:id="rId7"/>
    <p:sldId id="271" r:id="rId8"/>
    <p:sldId id="261" r:id="rId9"/>
    <p:sldId id="266" r:id="rId10"/>
    <p:sldId id="270" r:id="rId11"/>
    <p:sldId id="273" r:id="rId12"/>
    <p:sldId id="263" r:id="rId13"/>
    <p:sldId id="264" r:id="rId14"/>
    <p:sldId id="26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09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570" y="13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1FEC5-5B8F-457B-9634-E1E44D6ACDDA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3C85CE0-AB47-4DA3-8A10-E868161DB95A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pt-BR" sz="2000" dirty="0" smtClean="0"/>
            <a:t>Educação Física Bacharelado/</a:t>
          </a:r>
        </a:p>
        <a:p>
          <a:r>
            <a:rPr lang="pt-BR" sz="2000" dirty="0" smtClean="0"/>
            <a:t>Licenciatura</a:t>
          </a:r>
          <a:endParaRPr lang="pt-BR" sz="2000" dirty="0"/>
        </a:p>
      </dgm:t>
    </dgm:pt>
    <dgm:pt modelId="{377639AD-9583-4B2C-95D4-A2D80EEC39CD}" type="parTrans" cxnId="{E0C895CC-778F-4515-87D4-F46BC5EAAC32}">
      <dgm:prSet/>
      <dgm:spPr/>
      <dgm:t>
        <a:bodyPr/>
        <a:lstStyle/>
        <a:p>
          <a:endParaRPr lang="pt-BR"/>
        </a:p>
      </dgm:t>
    </dgm:pt>
    <dgm:pt modelId="{8D2EAA99-507D-4E71-93E1-E5BC508F00D2}" type="sibTrans" cxnId="{E0C895CC-778F-4515-87D4-F46BC5EAAC32}">
      <dgm:prSet/>
      <dgm:spPr/>
      <dgm:t>
        <a:bodyPr/>
        <a:lstStyle/>
        <a:p>
          <a:endParaRPr lang="pt-BR"/>
        </a:p>
      </dgm:t>
    </dgm:pt>
    <dgm:pt modelId="{E5A86F3B-4353-4078-8BEE-3ED3D03D7932}">
      <dgm:prSet phldrT="[Texto]"/>
      <dgm:spPr/>
      <dgm:t>
        <a:bodyPr/>
        <a:lstStyle/>
        <a:p>
          <a:r>
            <a:rPr lang="pt-BR" dirty="0" smtClean="0"/>
            <a:t>Biológicas do corpo humano.</a:t>
          </a:r>
          <a:endParaRPr lang="pt-BR" dirty="0"/>
        </a:p>
      </dgm:t>
    </dgm:pt>
    <dgm:pt modelId="{49D891E9-5953-4DE3-A8DB-56ABAF5ED666}" type="parTrans" cxnId="{A10C1C43-AE7A-4F92-B977-68C0E65273C5}">
      <dgm:prSet/>
      <dgm:spPr/>
      <dgm:t>
        <a:bodyPr/>
        <a:lstStyle/>
        <a:p>
          <a:endParaRPr lang="pt-BR"/>
        </a:p>
      </dgm:t>
    </dgm:pt>
    <dgm:pt modelId="{6BAE8FAB-5FE0-4526-A0EA-53331C0D6DC0}" type="sibTrans" cxnId="{A10C1C43-AE7A-4F92-B977-68C0E65273C5}">
      <dgm:prSet/>
      <dgm:spPr/>
      <dgm:t>
        <a:bodyPr/>
        <a:lstStyle/>
        <a:p>
          <a:endParaRPr lang="pt-BR"/>
        </a:p>
      </dgm:t>
    </dgm:pt>
    <dgm:pt modelId="{13CDFB50-A6C5-4CD5-BCFD-F9B1A6F87E85}">
      <dgm:prSet phldrT="[Texto]"/>
      <dgm:spPr/>
      <dgm:t>
        <a:bodyPr/>
        <a:lstStyle/>
        <a:p>
          <a:r>
            <a:rPr lang="pt-BR" dirty="0" smtClean="0"/>
            <a:t>Relação ser-humano sociedade.</a:t>
          </a:r>
          <a:endParaRPr lang="pt-BR" dirty="0"/>
        </a:p>
      </dgm:t>
    </dgm:pt>
    <dgm:pt modelId="{53BB9638-B676-41C1-963B-1A6A1C81F63D}" type="parTrans" cxnId="{C191B88D-30EF-485A-9572-2C56FFFC44F1}">
      <dgm:prSet/>
      <dgm:spPr/>
      <dgm:t>
        <a:bodyPr/>
        <a:lstStyle/>
        <a:p>
          <a:endParaRPr lang="pt-BR"/>
        </a:p>
      </dgm:t>
    </dgm:pt>
    <dgm:pt modelId="{05A86438-2A5D-473B-87B4-B31E0D2E648D}" type="sibTrans" cxnId="{C191B88D-30EF-485A-9572-2C56FFFC44F1}">
      <dgm:prSet/>
      <dgm:spPr/>
      <dgm:t>
        <a:bodyPr/>
        <a:lstStyle/>
        <a:p>
          <a:endParaRPr lang="pt-BR"/>
        </a:p>
      </dgm:t>
    </dgm:pt>
    <dgm:pt modelId="{064723DF-6102-4EB8-A155-B0439F20BEDF}">
      <dgm:prSet phldrT="[Texto]"/>
      <dgm:spPr/>
      <dgm:t>
        <a:bodyPr/>
        <a:lstStyle/>
        <a:p>
          <a:r>
            <a:rPr lang="pt-BR" dirty="0" smtClean="0"/>
            <a:t>Produção de conhecimento científico e tecnológico </a:t>
          </a:r>
          <a:endParaRPr lang="pt-BR" dirty="0"/>
        </a:p>
      </dgm:t>
    </dgm:pt>
    <dgm:pt modelId="{CF6E74E7-3256-46DE-93AE-B7E91972F27F}" type="parTrans" cxnId="{8478496E-AA8E-4C71-9CEF-456F42955407}">
      <dgm:prSet/>
      <dgm:spPr/>
      <dgm:t>
        <a:bodyPr/>
        <a:lstStyle/>
        <a:p>
          <a:endParaRPr lang="pt-BR"/>
        </a:p>
      </dgm:t>
    </dgm:pt>
    <dgm:pt modelId="{5896BF93-9C41-401F-9C79-4826DBD9BDCA}" type="sibTrans" cxnId="{8478496E-AA8E-4C71-9CEF-456F42955407}">
      <dgm:prSet/>
      <dgm:spPr/>
      <dgm:t>
        <a:bodyPr/>
        <a:lstStyle/>
        <a:p>
          <a:endParaRPr lang="pt-BR"/>
        </a:p>
      </dgm:t>
    </dgm:pt>
    <dgm:pt modelId="{E921C547-9977-4E3F-9BA2-71329F9FF55B}" type="pres">
      <dgm:prSet presAssocID="{4F81FEC5-5B8F-457B-9634-E1E44D6ACDD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30188E5-5311-4519-AE69-7C315FF94D2B}" type="pres">
      <dgm:prSet presAssocID="{93C85CE0-AB47-4DA3-8A10-E868161DB95A}" presName="singleCycle" presStyleCnt="0"/>
      <dgm:spPr/>
    </dgm:pt>
    <dgm:pt modelId="{5A456B89-AB93-4BED-8066-22A7745D16F4}" type="pres">
      <dgm:prSet presAssocID="{93C85CE0-AB47-4DA3-8A10-E868161DB95A}" presName="singleCenter" presStyleLbl="node1" presStyleIdx="0" presStyleCnt="4" custScaleX="141630" custScaleY="123795">
        <dgm:presLayoutVars>
          <dgm:chMax val="7"/>
          <dgm:chPref val="7"/>
        </dgm:presLayoutVars>
      </dgm:prSet>
      <dgm:spPr/>
      <dgm:t>
        <a:bodyPr/>
        <a:lstStyle/>
        <a:p>
          <a:endParaRPr lang="pt-BR"/>
        </a:p>
      </dgm:t>
    </dgm:pt>
    <dgm:pt modelId="{6DF16194-29E0-461A-B43C-38EC519742A4}" type="pres">
      <dgm:prSet presAssocID="{49D891E9-5953-4DE3-A8DB-56ABAF5ED666}" presName="Name56" presStyleLbl="parChTrans1D2" presStyleIdx="0" presStyleCnt="3"/>
      <dgm:spPr/>
    </dgm:pt>
    <dgm:pt modelId="{1C740F18-4532-4C36-8FD7-32F393BC3BCE}" type="pres">
      <dgm:prSet presAssocID="{E5A86F3B-4353-4078-8BEE-3ED3D03D7932}" presName="text0" presStyleLbl="node1" presStyleIdx="1" presStyleCnt="4" custScaleX="179779" custScaleY="1614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3FA0AE-7515-4E9F-B704-09B9956540EB}" type="pres">
      <dgm:prSet presAssocID="{53BB9638-B676-41C1-963B-1A6A1C81F63D}" presName="Name56" presStyleLbl="parChTrans1D2" presStyleIdx="1" presStyleCnt="3"/>
      <dgm:spPr/>
    </dgm:pt>
    <dgm:pt modelId="{CED82CE1-4F86-45B8-891D-3BE9337A3EBC}" type="pres">
      <dgm:prSet presAssocID="{13CDFB50-A6C5-4CD5-BCFD-F9B1A6F87E85}" presName="text0" presStyleLbl="node1" presStyleIdx="2" presStyleCnt="4" custScaleX="173589" custScaleY="174161" custRadScaleRad="126096" custRadScaleInc="-115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7E8D00-1D55-4F7A-8157-6C3A62CE8222}" type="pres">
      <dgm:prSet presAssocID="{CF6E74E7-3256-46DE-93AE-B7E91972F27F}" presName="Name56" presStyleLbl="parChTrans1D2" presStyleIdx="2" presStyleCnt="3"/>
      <dgm:spPr/>
    </dgm:pt>
    <dgm:pt modelId="{446C0EF6-54FD-428F-8C0A-8EAA4D333D14}" type="pres">
      <dgm:prSet presAssocID="{064723DF-6102-4EB8-A155-B0439F20BEDF}" presName="text0" presStyleLbl="node1" presStyleIdx="3" presStyleCnt="4" custScaleX="179952" custScaleY="171874" custRadScaleRad="120308" custRadScaleInc="95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4F3EB1C-5E94-46CD-B66C-A666526EC071}" type="presOf" srcId="{93C85CE0-AB47-4DA3-8A10-E868161DB95A}" destId="{5A456B89-AB93-4BED-8066-22A7745D16F4}" srcOrd="0" destOrd="0" presId="urn:microsoft.com/office/officeart/2008/layout/RadialCluster"/>
    <dgm:cxn modelId="{B7EBDEDE-E581-4B1F-BE8D-46134C28518D}" type="presOf" srcId="{064723DF-6102-4EB8-A155-B0439F20BEDF}" destId="{446C0EF6-54FD-428F-8C0A-8EAA4D333D14}" srcOrd="0" destOrd="0" presId="urn:microsoft.com/office/officeart/2008/layout/RadialCluster"/>
    <dgm:cxn modelId="{E094BA22-B480-45E6-8999-CB489B22EFC9}" type="presOf" srcId="{4F81FEC5-5B8F-457B-9634-E1E44D6ACDDA}" destId="{E921C547-9977-4E3F-9BA2-71329F9FF55B}" srcOrd="0" destOrd="0" presId="urn:microsoft.com/office/officeart/2008/layout/RadialCluster"/>
    <dgm:cxn modelId="{F13B5F2C-C9C2-49A7-9103-C4CE352F91BF}" type="presOf" srcId="{49D891E9-5953-4DE3-A8DB-56ABAF5ED666}" destId="{6DF16194-29E0-461A-B43C-38EC519742A4}" srcOrd="0" destOrd="0" presId="urn:microsoft.com/office/officeart/2008/layout/RadialCluster"/>
    <dgm:cxn modelId="{C191B88D-30EF-485A-9572-2C56FFFC44F1}" srcId="{93C85CE0-AB47-4DA3-8A10-E868161DB95A}" destId="{13CDFB50-A6C5-4CD5-BCFD-F9B1A6F87E85}" srcOrd="1" destOrd="0" parTransId="{53BB9638-B676-41C1-963B-1A6A1C81F63D}" sibTransId="{05A86438-2A5D-473B-87B4-B31E0D2E648D}"/>
    <dgm:cxn modelId="{E0C895CC-778F-4515-87D4-F46BC5EAAC32}" srcId="{4F81FEC5-5B8F-457B-9634-E1E44D6ACDDA}" destId="{93C85CE0-AB47-4DA3-8A10-E868161DB95A}" srcOrd="0" destOrd="0" parTransId="{377639AD-9583-4B2C-95D4-A2D80EEC39CD}" sibTransId="{8D2EAA99-507D-4E71-93E1-E5BC508F00D2}"/>
    <dgm:cxn modelId="{8478496E-AA8E-4C71-9CEF-456F42955407}" srcId="{93C85CE0-AB47-4DA3-8A10-E868161DB95A}" destId="{064723DF-6102-4EB8-A155-B0439F20BEDF}" srcOrd="2" destOrd="0" parTransId="{CF6E74E7-3256-46DE-93AE-B7E91972F27F}" sibTransId="{5896BF93-9C41-401F-9C79-4826DBD9BDCA}"/>
    <dgm:cxn modelId="{E15FFE29-DD30-4544-9258-049F5FC0BB24}" type="presOf" srcId="{13CDFB50-A6C5-4CD5-BCFD-F9B1A6F87E85}" destId="{CED82CE1-4F86-45B8-891D-3BE9337A3EBC}" srcOrd="0" destOrd="0" presId="urn:microsoft.com/office/officeart/2008/layout/RadialCluster"/>
    <dgm:cxn modelId="{D5BF6BFD-ACD7-465C-A798-B5CBDE932C14}" type="presOf" srcId="{53BB9638-B676-41C1-963B-1A6A1C81F63D}" destId="{F83FA0AE-7515-4E9F-B704-09B9956540EB}" srcOrd="0" destOrd="0" presId="urn:microsoft.com/office/officeart/2008/layout/RadialCluster"/>
    <dgm:cxn modelId="{A10C1C43-AE7A-4F92-B977-68C0E65273C5}" srcId="{93C85CE0-AB47-4DA3-8A10-E868161DB95A}" destId="{E5A86F3B-4353-4078-8BEE-3ED3D03D7932}" srcOrd="0" destOrd="0" parTransId="{49D891E9-5953-4DE3-A8DB-56ABAF5ED666}" sibTransId="{6BAE8FAB-5FE0-4526-A0EA-53331C0D6DC0}"/>
    <dgm:cxn modelId="{0A5D46AA-8CCA-4BD7-AC30-39FFD1BFC7C5}" type="presOf" srcId="{CF6E74E7-3256-46DE-93AE-B7E91972F27F}" destId="{127E8D00-1D55-4F7A-8157-6C3A62CE8222}" srcOrd="0" destOrd="0" presId="urn:microsoft.com/office/officeart/2008/layout/RadialCluster"/>
    <dgm:cxn modelId="{5EB9FE28-BDE2-4920-AD55-C4E35B7C5CB5}" type="presOf" srcId="{E5A86F3B-4353-4078-8BEE-3ED3D03D7932}" destId="{1C740F18-4532-4C36-8FD7-32F393BC3BCE}" srcOrd="0" destOrd="0" presId="urn:microsoft.com/office/officeart/2008/layout/RadialCluster"/>
    <dgm:cxn modelId="{97937FC9-AF29-45E6-BFF7-EF7F20F31D0F}" type="presParOf" srcId="{E921C547-9977-4E3F-9BA2-71329F9FF55B}" destId="{130188E5-5311-4519-AE69-7C315FF94D2B}" srcOrd="0" destOrd="0" presId="urn:microsoft.com/office/officeart/2008/layout/RadialCluster"/>
    <dgm:cxn modelId="{73049746-754B-41AA-97C7-614D0CD6EE3C}" type="presParOf" srcId="{130188E5-5311-4519-AE69-7C315FF94D2B}" destId="{5A456B89-AB93-4BED-8066-22A7745D16F4}" srcOrd="0" destOrd="0" presId="urn:microsoft.com/office/officeart/2008/layout/RadialCluster"/>
    <dgm:cxn modelId="{34039F29-D15B-466F-A44F-B339FFFD72DA}" type="presParOf" srcId="{130188E5-5311-4519-AE69-7C315FF94D2B}" destId="{6DF16194-29E0-461A-B43C-38EC519742A4}" srcOrd="1" destOrd="0" presId="urn:microsoft.com/office/officeart/2008/layout/RadialCluster"/>
    <dgm:cxn modelId="{41F70D6D-2F37-4D89-A585-FB8D275FB158}" type="presParOf" srcId="{130188E5-5311-4519-AE69-7C315FF94D2B}" destId="{1C740F18-4532-4C36-8FD7-32F393BC3BCE}" srcOrd="2" destOrd="0" presId="urn:microsoft.com/office/officeart/2008/layout/RadialCluster"/>
    <dgm:cxn modelId="{0FEA7A2A-BF00-4D31-92CA-FDEE97102FF2}" type="presParOf" srcId="{130188E5-5311-4519-AE69-7C315FF94D2B}" destId="{F83FA0AE-7515-4E9F-B704-09B9956540EB}" srcOrd="3" destOrd="0" presId="urn:microsoft.com/office/officeart/2008/layout/RadialCluster"/>
    <dgm:cxn modelId="{9278EF74-B17C-4F3B-8F42-1B4039C01BEA}" type="presParOf" srcId="{130188E5-5311-4519-AE69-7C315FF94D2B}" destId="{CED82CE1-4F86-45B8-891D-3BE9337A3EBC}" srcOrd="4" destOrd="0" presId="urn:microsoft.com/office/officeart/2008/layout/RadialCluster"/>
    <dgm:cxn modelId="{48D56B32-05C9-446B-9BD4-B550B90981AA}" type="presParOf" srcId="{130188E5-5311-4519-AE69-7C315FF94D2B}" destId="{127E8D00-1D55-4F7A-8157-6C3A62CE8222}" srcOrd="5" destOrd="0" presId="urn:microsoft.com/office/officeart/2008/layout/RadialCluster"/>
    <dgm:cxn modelId="{A52D0A9E-392A-476B-AE18-5219C9D35149}" type="presParOf" srcId="{130188E5-5311-4519-AE69-7C315FF94D2B}" destId="{446C0EF6-54FD-428F-8C0A-8EAA4D333D1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85FE01-9BB0-46DF-9837-59086FFF4F2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E1DAC23-996D-445C-BB8D-A94293B1D7AE}">
      <dgm:prSet phldrT="[Texto]" custT="1"/>
      <dgm:spPr/>
      <dgm:t>
        <a:bodyPr/>
        <a:lstStyle/>
        <a:p>
          <a:pPr algn="ctr"/>
          <a:r>
            <a:rPr lang="pt-BR" sz="1900" dirty="0" smtClean="0">
              <a:latin typeface="Bahnschrift SemiBold SemiConden" panose="020B0502040204020203" pitchFamily="34" charset="0"/>
              <a:cs typeface="Times New Roman" panose="02020603050405020304" pitchFamily="18" charset="0"/>
            </a:rPr>
            <a:t> </a:t>
          </a:r>
          <a:r>
            <a:rPr lang="pt-BR" sz="2400" dirty="0" smtClean="0">
              <a:latin typeface="Bahnschrift Light SemiCondensed" panose="020B0502040204020203" pitchFamily="34" charset="0"/>
              <a:cs typeface="Times New Roman" panose="02020603050405020304" pitchFamily="18" charset="0"/>
            </a:rPr>
            <a:t>Diagnosticar metas por eixo.</a:t>
          </a:r>
          <a:endParaRPr lang="pt-BR" sz="2400" dirty="0">
            <a:latin typeface="Bahnschrift Light SemiCondensed" panose="020B0502040204020203" pitchFamily="34" charset="0"/>
          </a:endParaRPr>
        </a:p>
      </dgm:t>
    </dgm:pt>
    <dgm:pt modelId="{D32A148D-D6F1-4AB2-B8C7-79ADE18A9D37}" type="parTrans" cxnId="{3C712230-8173-4503-99E7-BE03AF64209F}">
      <dgm:prSet/>
      <dgm:spPr/>
      <dgm:t>
        <a:bodyPr/>
        <a:lstStyle/>
        <a:p>
          <a:endParaRPr lang="pt-BR"/>
        </a:p>
      </dgm:t>
    </dgm:pt>
    <dgm:pt modelId="{180EFC27-2525-4E2D-8AF3-4DC164F3248E}" type="sibTrans" cxnId="{3C712230-8173-4503-99E7-BE03AF64209F}">
      <dgm:prSet/>
      <dgm:spPr/>
      <dgm:t>
        <a:bodyPr/>
        <a:lstStyle/>
        <a:p>
          <a:endParaRPr lang="pt-BR"/>
        </a:p>
      </dgm:t>
    </dgm:pt>
    <dgm:pt modelId="{D383FCEE-FB06-4307-B88B-FF91F48B11F5}">
      <dgm:prSet phldrT="[Texto]" custT="1"/>
      <dgm:spPr/>
      <dgm:t>
        <a:bodyPr/>
        <a:lstStyle/>
        <a:p>
          <a:r>
            <a:rPr lang="pt-BR" sz="2400" dirty="0" smtClean="0">
              <a:latin typeface="Bahnschrift SemiBold SemiConden" panose="020B0502040204020203" pitchFamily="34" charset="0"/>
            </a:rPr>
            <a:t> </a:t>
          </a:r>
          <a:r>
            <a:rPr lang="pt-BR" sz="2400" dirty="0" smtClean="0">
              <a:latin typeface="Bahnschrift Light SemiCondensed" panose="020B0502040204020203" pitchFamily="34" charset="0"/>
            </a:rPr>
            <a:t>Diagnosticar processos das 64 ações.</a:t>
          </a:r>
          <a:endParaRPr lang="pt-BR" sz="2400" dirty="0">
            <a:latin typeface="Bahnschrift Light SemiCondensed" panose="020B0502040204020203" pitchFamily="34" charset="0"/>
          </a:endParaRPr>
        </a:p>
      </dgm:t>
    </dgm:pt>
    <dgm:pt modelId="{18391B28-6B81-436D-B31A-F0AAA4200A2A}" type="parTrans" cxnId="{6478C6BE-ED86-4C16-A906-C9C652E4BC94}">
      <dgm:prSet/>
      <dgm:spPr/>
      <dgm:t>
        <a:bodyPr/>
        <a:lstStyle/>
        <a:p>
          <a:endParaRPr lang="pt-BR"/>
        </a:p>
      </dgm:t>
    </dgm:pt>
    <dgm:pt modelId="{B5E9FE4A-14FF-4DA8-8631-0B3B83419ABE}" type="sibTrans" cxnId="{6478C6BE-ED86-4C16-A906-C9C652E4BC94}">
      <dgm:prSet/>
      <dgm:spPr/>
      <dgm:t>
        <a:bodyPr/>
        <a:lstStyle/>
        <a:p>
          <a:endParaRPr lang="pt-BR"/>
        </a:p>
      </dgm:t>
    </dgm:pt>
    <dgm:pt modelId="{61799C06-D83E-42F8-9D51-04B8F29EC38F}">
      <dgm:prSet phldrT="[Texto]"/>
      <dgm:spPr/>
      <dgm:t>
        <a:bodyPr/>
        <a:lstStyle/>
        <a:p>
          <a:r>
            <a:rPr lang="pt-BR" dirty="0" smtClean="0">
              <a:latin typeface="Bahnschrift Light SemiCondensed" panose="020B0502040204020203" pitchFamily="34" charset="0"/>
            </a:rPr>
            <a:t>Verificar percepções dos Mentores de Responsabilidades.</a:t>
          </a:r>
          <a:endParaRPr lang="pt-BR" dirty="0">
            <a:latin typeface="Bahnschrift Light SemiCondensed" panose="020B0502040204020203" pitchFamily="34" charset="0"/>
          </a:endParaRPr>
        </a:p>
      </dgm:t>
    </dgm:pt>
    <dgm:pt modelId="{2226708B-FC72-402F-B001-FB5C0FB8FB3C}" type="parTrans" cxnId="{9104DF0C-2B36-46D4-8C99-7F65A90F2A08}">
      <dgm:prSet/>
      <dgm:spPr/>
      <dgm:t>
        <a:bodyPr/>
        <a:lstStyle/>
        <a:p>
          <a:endParaRPr lang="pt-BR"/>
        </a:p>
      </dgm:t>
    </dgm:pt>
    <dgm:pt modelId="{F4C17776-0BB7-44BA-BDBF-315DF3A82A18}" type="sibTrans" cxnId="{9104DF0C-2B36-46D4-8C99-7F65A90F2A08}">
      <dgm:prSet/>
      <dgm:spPr/>
      <dgm:t>
        <a:bodyPr/>
        <a:lstStyle/>
        <a:p>
          <a:endParaRPr lang="pt-BR"/>
        </a:p>
      </dgm:t>
    </dgm:pt>
    <dgm:pt modelId="{A530F94D-1B6E-41BE-AB98-B634CBD5E07F}" type="pres">
      <dgm:prSet presAssocID="{9285FE01-9BB0-46DF-9837-59086FFF4F2A}" presName="CompostProcess" presStyleCnt="0">
        <dgm:presLayoutVars>
          <dgm:dir/>
          <dgm:resizeHandles val="exact"/>
        </dgm:presLayoutVars>
      </dgm:prSet>
      <dgm:spPr/>
    </dgm:pt>
    <dgm:pt modelId="{47658694-171E-4884-90A6-A0F6CECBBED7}" type="pres">
      <dgm:prSet presAssocID="{9285FE01-9BB0-46DF-9837-59086FFF4F2A}" presName="arrow" presStyleLbl="bgShp" presStyleIdx="0" presStyleCnt="1"/>
      <dgm:spPr/>
    </dgm:pt>
    <dgm:pt modelId="{C8E617C8-96D5-42C3-B2C9-EE306CC03351}" type="pres">
      <dgm:prSet presAssocID="{9285FE01-9BB0-46DF-9837-59086FFF4F2A}" presName="linearProcess" presStyleCnt="0"/>
      <dgm:spPr/>
    </dgm:pt>
    <dgm:pt modelId="{6730F9FF-01E0-4E3D-94AB-B99CBBFEC32A}" type="pres">
      <dgm:prSet presAssocID="{6E1DAC23-996D-445C-BB8D-A94293B1D7A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C85F8D-1537-496E-B77B-8674BEC37401}" type="pres">
      <dgm:prSet presAssocID="{180EFC27-2525-4E2D-8AF3-4DC164F3248E}" presName="sibTrans" presStyleCnt="0"/>
      <dgm:spPr/>
    </dgm:pt>
    <dgm:pt modelId="{FDB59070-B4B3-4882-8D88-4ED03D97FC2B}" type="pres">
      <dgm:prSet presAssocID="{D383FCEE-FB06-4307-B88B-FF91F48B11F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E27F8F-17F9-4B79-A269-E328C2851204}" type="pres">
      <dgm:prSet presAssocID="{B5E9FE4A-14FF-4DA8-8631-0B3B83419ABE}" presName="sibTrans" presStyleCnt="0"/>
      <dgm:spPr/>
    </dgm:pt>
    <dgm:pt modelId="{5693EF0B-1A0C-4228-9AE0-703A66631BBE}" type="pres">
      <dgm:prSet presAssocID="{61799C06-D83E-42F8-9D51-04B8F29EC38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478C6BE-ED86-4C16-A906-C9C652E4BC94}" srcId="{9285FE01-9BB0-46DF-9837-59086FFF4F2A}" destId="{D383FCEE-FB06-4307-B88B-FF91F48B11F5}" srcOrd="1" destOrd="0" parTransId="{18391B28-6B81-436D-B31A-F0AAA4200A2A}" sibTransId="{B5E9FE4A-14FF-4DA8-8631-0B3B83419ABE}"/>
    <dgm:cxn modelId="{27764186-E02F-4122-A20E-2445209F76D5}" type="presOf" srcId="{6E1DAC23-996D-445C-BB8D-A94293B1D7AE}" destId="{6730F9FF-01E0-4E3D-94AB-B99CBBFEC32A}" srcOrd="0" destOrd="0" presId="urn:microsoft.com/office/officeart/2005/8/layout/hProcess9"/>
    <dgm:cxn modelId="{FCC3E3B6-EB53-445B-ADF2-2157795C998D}" type="presOf" srcId="{61799C06-D83E-42F8-9D51-04B8F29EC38F}" destId="{5693EF0B-1A0C-4228-9AE0-703A66631BBE}" srcOrd="0" destOrd="0" presId="urn:microsoft.com/office/officeart/2005/8/layout/hProcess9"/>
    <dgm:cxn modelId="{03F93B37-1A50-41EC-937F-CB13D17F0CAB}" type="presOf" srcId="{9285FE01-9BB0-46DF-9837-59086FFF4F2A}" destId="{A530F94D-1B6E-41BE-AB98-B634CBD5E07F}" srcOrd="0" destOrd="0" presId="urn:microsoft.com/office/officeart/2005/8/layout/hProcess9"/>
    <dgm:cxn modelId="{A20C5E3B-E110-4B65-AB35-2B9FAC257AA8}" type="presOf" srcId="{D383FCEE-FB06-4307-B88B-FF91F48B11F5}" destId="{FDB59070-B4B3-4882-8D88-4ED03D97FC2B}" srcOrd="0" destOrd="0" presId="urn:microsoft.com/office/officeart/2005/8/layout/hProcess9"/>
    <dgm:cxn modelId="{3C712230-8173-4503-99E7-BE03AF64209F}" srcId="{9285FE01-9BB0-46DF-9837-59086FFF4F2A}" destId="{6E1DAC23-996D-445C-BB8D-A94293B1D7AE}" srcOrd="0" destOrd="0" parTransId="{D32A148D-D6F1-4AB2-B8C7-79ADE18A9D37}" sibTransId="{180EFC27-2525-4E2D-8AF3-4DC164F3248E}"/>
    <dgm:cxn modelId="{9104DF0C-2B36-46D4-8C99-7F65A90F2A08}" srcId="{9285FE01-9BB0-46DF-9837-59086FFF4F2A}" destId="{61799C06-D83E-42F8-9D51-04B8F29EC38F}" srcOrd="2" destOrd="0" parTransId="{2226708B-FC72-402F-B001-FB5C0FB8FB3C}" sibTransId="{F4C17776-0BB7-44BA-BDBF-315DF3A82A18}"/>
    <dgm:cxn modelId="{3FD6021B-3030-4F34-992C-526BF66DD0A1}" type="presParOf" srcId="{A530F94D-1B6E-41BE-AB98-B634CBD5E07F}" destId="{47658694-171E-4884-90A6-A0F6CECBBED7}" srcOrd="0" destOrd="0" presId="urn:microsoft.com/office/officeart/2005/8/layout/hProcess9"/>
    <dgm:cxn modelId="{4B4BB372-0067-4653-9A67-6036B365ED62}" type="presParOf" srcId="{A530F94D-1B6E-41BE-AB98-B634CBD5E07F}" destId="{C8E617C8-96D5-42C3-B2C9-EE306CC03351}" srcOrd="1" destOrd="0" presId="urn:microsoft.com/office/officeart/2005/8/layout/hProcess9"/>
    <dgm:cxn modelId="{ED87D536-0670-43C1-A904-0A5177029F43}" type="presParOf" srcId="{C8E617C8-96D5-42C3-B2C9-EE306CC03351}" destId="{6730F9FF-01E0-4E3D-94AB-B99CBBFEC32A}" srcOrd="0" destOrd="0" presId="urn:microsoft.com/office/officeart/2005/8/layout/hProcess9"/>
    <dgm:cxn modelId="{3394E464-2644-42F6-A768-6B70D53FE5CB}" type="presParOf" srcId="{C8E617C8-96D5-42C3-B2C9-EE306CC03351}" destId="{39C85F8D-1537-496E-B77B-8674BEC37401}" srcOrd="1" destOrd="0" presId="urn:microsoft.com/office/officeart/2005/8/layout/hProcess9"/>
    <dgm:cxn modelId="{431D8EB4-F960-42F1-AE7F-C5B08A7F618E}" type="presParOf" srcId="{C8E617C8-96D5-42C3-B2C9-EE306CC03351}" destId="{FDB59070-B4B3-4882-8D88-4ED03D97FC2B}" srcOrd="2" destOrd="0" presId="urn:microsoft.com/office/officeart/2005/8/layout/hProcess9"/>
    <dgm:cxn modelId="{8FC94690-EFFE-49AC-A574-EC35A24F88D9}" type="presParOf" srcId="{C8E617C8-96D5-42C3-B2C9-EE306CC03351}" destId="{72E27F8F-17F9-4B79-A269-E328C2851204}" srcOrd="3" destOrd="0" presId="urn:microsoft.com/office/officeart/2005/8/layout/hProcess9"/>
    <dgm:cxn modelId="{31BEBF99-344B-4A94-99D2-2BF311593FB3}" type="presParOf" srcId="{C8E617C8-96D5-42C3-B2C9-EE306CC03351}" destId="{5693EF0B-1A0C-4228-9AE0-703A66631BB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97FE43-4B74-4C24-BD47-A658B4A402BA}" type="doc">
      <dgm:prSet loTypeId="urn:microsoft.com/office/officeart/2005/8/layout/gear1" loCatId="cycle" qsTypeId="urn:microsoft.com/office/officeart/2005/8/quickstyle/simple4" qsCatId="simple" csTypeId="urn:microsoft.com/office/officeart/2005/8/colors/accent1_2" csCatId="accent1" phldr="1"/>
      <dgm:spPr/>
    </dgm:pt>
    <dgm:pt modelId="{F5127FA6-895F-4B22-811A-361766298D2E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pt-BR" sz="1800" dirty="0" smtClean="0">
              <a:latin typeface="Bahnschrift SemiBold SemiConden" panose="020B0502040204020203" pitchFamily="34" charset="0"/>
            </a:rPr>
            <a:t>Planejamento Estratégico da</a:t>
          </a:r>
        </a:p>
        <a:p>
          <a:r>
            <a:rPr lang="pt-BR" sz="1800" dirty="0" smtClean="0">
              <a:latin typeface="Bahnschrift SemiBold SemiConden" panose="020B0502040204020203" pitchFamily="34" charset="0"/>
            </a:rPr>
            <a:t>EEF</a:t>
          </a:r>
          <a:endParaRPr lang="pt-BR" sz="1800" dirty="0"/>
        </a:p>
      </dgm:t>
    </dgm:pt>
    <dgm:pt modelId="{5CAD6DD9-B554-4602-BF14-2650FD2424A2}" type="parTrans" cxnId="{B82BA50B-B344-4410-B589-EB00556FE195}">
      <dgm:prSet/>
      <dgm:spPr/>
      <dgm:t>
        <a:bodyPr/>
        <a:lstStyle/>
        <a:p>
          <a:endParaRPr lang="pt-BR"/>
        </a:p>
      </dgm:t>
    </dgm:pt>
    <dgm:pt modelId="{D4490FF6-4C47-46E1-A623-E406E2698B84}" type="sibTrans" cxnId="{B82BA50B-B344-4410-B589-EB00556FE195}">
      <dgm:prSet/>
      <dgm:spPr/>
      <dgm:t>
        <a:bodyPr/>
        <a:lstStyle/>
        <a:p>
          <a:endParaRPr lang="pt-BR"/>
        </a:p>
      </dgm:t>
    </dgm:pt>
    <dgm:pt modelId="{EC10BDD9-D46F-4790-B327-C5C2114ED9C6}">
      <dgm:prSet phldrT="[Texto]" custT="1"/>
      <dgm:spPr/>
      <dgm:t>
        <a:bodyPr/>
        <a:lstStyle/>
        <a:p>
          <a:r>
            <a:rPr lang="pt-BR" sz="1800" dirty="0" smtClean="0">
              <a:latin typeface="Bahnschrift SemiBold SemiConden" panose="020B0502040204020203" pitchFamily="34" charset="0"/>
            </a:rPr>
            <a:t>Garantir ao estudante qualidade de vida, saúde, esporte, cultura e lazer.</a:t>
          </a:r>
          <a:endParaRPr lang="pt-BR" sz="1800" dirty="0"/>
        </a:p>
      </dgm:t>
    </dgm:pt>
    <dgm:pt modelId="{12DB3706-D836-4083-817B-FEE7B6408B56}" type="parTrans" cxnId="{50CBEE2A-75A0-4055-8FF7-D91A81953CBF}">
      <dgm:prSet/>
      <dgm:spPr/>
      <dgm:t>
        <a:bodyPr/>
        <a:lstStyle/>
        <a:p>
          <a:endParaRPr lang="pt-BR"/>
        </a:p>
      </dgm:t>
    </dgm:pt>
    <dgm:pt modelId="{E9ED220E-4B47-47AD-85CB-C94B7A331EDA}" type="sibTrans" cxnId="{50CBEE2A-75A0-4055-8FF7-D91A81953CBF}">
      <dgm:prSet/>
      <dgm:spPr/>
      <dgm:t>
        <a:bodyPr/>
        <a:lstStyle/>
        <a:p>
          <a:endParaRPr lang="pt-BR"/>
        </a:p>
      </dgm:t>
    </dgm:pt>
    <dgm:pt modelId="{37DE1E41-EE0B-4312-9601-331A02B89A08}">
      <dgm:prSet phldrT="[Texto]" custT="1"/>
      <dgm:spPr/>
      <dgm:t>
        <a:bodyPr/>
        <a:lstStyle/>
        <a:p>
          <a:r>
            <a:rPr lang="pt-BR" sz="2000" b="1" dirty="0" smtClean="0">
              <a:latin typeface="Bahnschrift SemiBold SemiConden" panose="020B0502040204020203" pitchFamily="34" charset="0"/>
            </a:rPr>
            <a:t>Modernização e expansão das instalações físicas e acadêmicas.</a:t>
          </a:r>
          <a:endParaRPr lang="pt-BR" sz="2000" dirty="0"/>
        </a:p>
      </dgm:t>
    </dgm:pt>
    <dgm:pt modelId="{3B943C3B-27BC-43E4-8B20-CA86E5E53E2A}" type="parTrans" cxnId="{5F250B45-CF10-4CCC-9255-05140DF7D561}">
      <dgm:prSet/>
      <dgm:spPr/>
      <dgm:t>
        <a:bodyPr/>
        <a:lstStyle/>
        <a:p>
          <a:endParaRPr lang="pt-BR"/>
        </a:p>
      </dgm:t>
    </dgm:pt>
    <dgm:pt modelId="{B45F51FB-1C36-4EB8-8B47-4BEEFA001173}" type="sibTrans" cxnId="{5F250B45-CF10-4CCC-9255-05140DF7D561}">
      <dgm:prSet/>
      <dgm:spPr/>
      <dgm:t>
        <a:bodyPr/>
        <a:lstStyle/>
        <a:p>
          <a:endParaRPr lang="pt-BR"/>
        </a:p>
      </dgm:t>
    </dgm:pt>
    <dgm:pt modelId="{7AC98C8B-9B2A-4CE6-8D7B-9FD68BDD3B5A}" type="pres">
      <dgm:prSet presAssocID="{7697FE43-4B74-4C24-BD47-A658B4A402B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714A3F-2A93-48AE-8CE9-403AB88B956A}" type="pres">
      <dgm:prSet presAssocID="{F5127FA6-895F-4B22-811A-361766298D2E}" presName="gear1" presStyleLbl="node1" presStyleIdx="0" presStyleCnt="3" custAng="0" custScaleX="81667" custScaleY="62524" custLinFactNeighborX="-72148" custLinFactNeighborY="-9902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51CE50-EE02-4D25-A899-8E84127AE07F}" type="pres">
      <dgm:prSet presAssocID="{F5127FA6-895F-4B22-811A-361766298D2E}" presName="gear1srcNode" presStyleLbl="node1" presStyleIdx="0" presStyleCnt="3"/>
      <dgm:spPr/>
    </dgm:pt>
    <dgm:pt modelId="{C9B078E4-5182-415C-9156-265F2BE5C15C}" type="pres">
      <dgm:prSet presAssocID="{F5127FA6-895F-4B22-811A-361766298D2E}" presName="gear1dstNode" presStyleLbl="node1" presStyleIdx="0" presStyleCnt="3"/>
      <dgm:spPr/>
    </dgm:pt>
    <dgm:pt modelId="{19F241EB-CADC-437D-B9C1-5EC682F7A9A7}" type="pres">
      <dgm:prSet presAssocID="{EC10BDD9-D46F-4790-B327-C5C2114ED9C6}" presName="gear2" presStyleLbl="node1" presStyleIdx="1" presStyleCnt="3" custAng="0" custScaleX="137811" custScaleY="138516" custLinFactNeighborX="-11574" custLinFactNeighborY="2523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E64437-6982-4BC9-983B-7FD548D8EF7F}" type="pres">
      <dgm:prSet presAssocID="{EC10BDD9-D46F-4790-B327-C5C2114ED9C6}" presName="gear2srcNode" presStyleLbl="node1" presStyleIdx="1" presStyleCnt="3"/>
      <dgm:spPr/>
    </dgm:pt>
    <dgm:pt modelId="{0CE30537-043F-44F7-A2F2-CA07A7E1DF8B}" type="pres">
      <dgm:prSet presAssocID="{EC10BDD9-D46F-4790-B327-C5C2114ED9C6}" presName="gear2dstNode" presStyleLbl="node1" presStyleIdx="1" presStyleCnt="3"/>
      <dgm:spPr/>
    </dgm:pt>
    <dgm:pt modelId="{5ADD61A3-C249-47B5-95B1-17B6DB83E214}" type="pres">
      <dgm:prSet presAssocID="{37DE1E41-EE0B-4312-9601-331A02B89A08}" presName="gear3" presStyleLbl="node1" presStyleIdx="2" presStyleCnt="3" custScaleX="154420" custScaleY="156402" custLinFactNeighborX="37594" custLinFactNeighborY="36914"/>
      <dgm:spPr/>
      <dgm:t>
        <a:bodyPr/>
        <a:lstStyle/>
        <a:p>
          <a:endParaRPr lang="pt-BR"/>
        </a:p>
      </dgm:t>
    </dgm:pt>
    <dgm:pt modelId="{823A6440-C425-4F4D-83C9-287B415C0234}" type="pres">
      <dgm:prSet presAssocID="{37DE1E41-EE0B-4312-9601-331A02B89A0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2B0C41-335C-4358-B43C-DF8E6AB6B687}" type="pres">
      <dgm:prSet presAssocID="{37DE1E41-EE0B-4312-9601-331A02B89A08}" presName="gear3srcNode" presStyleLbl="node1" presStyleIdx="2" presStyleCnt="3"/>
      <dgm:spPr/>
    </dgm:pt>
    <dgm:pt modelId="{7039E508-814A-43DB-8ED4-F36DDD61A377}" type="pres">
      <dgm:prSet presAssocID="{37DE1E41-EE0B-4312-9601-331A02B89A08}" presName="gear3dstNode" presStyleLbl="node1" presStyleIdx="2" presStyleCnt="3"/>
      <dgm:spPr/>
    </dgm:pt>
    <dgm:pt modelId="{26FCFCE2-8805-4415-8F8E-6D9D10C27C4B}" type="pres">
      <dgm:prSet presAssocID="{D4490FF6-4C47-46E1-A623-E406E2698B84}" presName="connector1" presStyleLbl="sibTrans2D1" presStyleIdx="0" presStyleCnt="3" custAng="302945" custScaleX="101863" custScaleY="98631" custLinFactNeighborX="394" custLinFactNeighborY="-46191"/>
      <dgm:spPr/>
    </dgm:pt>
    <dgm:pt modelId="{FB2A3AE3-0FF8-45CA-9DF1-5BDE2A9FFB30}" type="pres">
      <dgm:prSet presAssocID="{E9ED220E-4B47-47AD-85CB-C94B7A331EDA}" presName="connector2" presStyleLbl="sibTrans2D1" presStyleIdx="1" presStyleCnt="3" custAng="12742092" custScaleX="193074" custLinFactNeighborX="-36174" custLinFactNeighborY="27081"/>
      <dgm:spPr/>
    </dgm:pt>
    <dgm:pt modelId="{2B0A9BAE-4260-423A-A104-F2E9285C815F}" type="pres">
      <dgm:prSet presAssocID="{B45F51FB-1C36-4EB8-8B47-4BEEFA001173}" presName="connector3" presStyleLbl="sibTrans2D1" presStyleIdx="2" presStyleCnt="3" custAng="3699485" custLinFactNeighborX="-39235" custLinFactNeighborY="-4959"/>
      <dgm:spPr/>
    </dgm:pt>
  </dgm:ptLst>
  <dgm:cxnLst>
    <dgm:cxn modelId="{B7D60355-EB4F-473E-96E5-922C41B48FFD}" type="presOf" srcId="{F5127FA6-895F-4B22-811A-361766298D2E}" destId="{C9B078E4-5182-415C-9156-265F2BE5C15C}" srcOrd="2" destOrd="0" presId="urn:microsoft.com/office/officeart/2005/8/layout/gear1"/>
    <dgm:cxn modelId="{B82BA50B-B344-4410-B589-EB00556FE195}" srcId="{7697FE43-4B74-4C24-BD47-A658B4A402BA}" destId="{F5127FA6-895F-4B22-811A-361766298D2E}" srcOrd="0" destOrd="0" parTransId="{5CAD6DD9-B554-4602-BF14-2650FD2424A2}" sibTransId="{D4490FF6-4C47-46E1-A623-E406E2698B84}"/>
    <dgm:cxn modelId="{9F8B33E4-0E79-419C-9369-5F23D69B2E78}" type="presOf" srcId="{EC10BDD9-D46F-4790-B327-C5C2114ED9C6}" destId="{0CE30537-043F-44F7-A2F2-CA07A7E1DF8B}" srcOrd="2" destOrd="0" presId="urn:microsoft.com/office/officeart/2005/8/layout/gear1"/>
    <dgm:cxn modelId="{D66AF013-11F4-4FBE-B335-A5CB2F86BA2C}" type="presOf" srcId="{7697FE43-4B74-4C24-BD47-A658B4A402BA}" destId="{7AC98C8B-9B2A-4CE6-8D7B-9FD68BDD3B5A}" srcOrd="0" destOrd="0" presId="urn:microsoft.com/office/officeart/2005/8/layout/gear1"/>
    <dgm:cxn modelId="{565A73D5-4AB5-4A07-A7B8-2436E0B3C45B}" type="presOf" srcId="{D4490FF6-4C47-46E1-A623-E406E2698B84}" destId="{26FCFCE2-8805-4415-8F8E-6D9D10C27C4B}" srcOrd="0" destOrd="0" presId="urn:microsoft.com/office/officeart/2005/8/layout/gear1"/>
    <dgm:cxn modelId="{E560322A-1EA7-4C74-85EC-A52099757719}" type="presOf" srcId="{37DE1E41-EE0B-4312-9601-331A02B89A08}" destId="{572B0C41-335C-4358-B43C-DF8E6AB6B687}" srcOrd="2" destOrd="0" presId="urn:microsoft.com/office/officeart/2005/8/layout/gear1"/>
    <dgm:cxn modelId="{50CBEE2A-75A0-4055-8FF7-D91A81953CBF}" srcId="{7697FE43-4B74-4C24-BD47-A658B4A402BA}" destId="{EC10BDD9-D46F-4790-B327-C5C2114ED9C6}" srcOrd="1" destOrd="0" parTransId="{12DB3706-D836-4083-817B-FEE7B6408B56}" sibTransId="{E9ED220E-4B47-47AD-85CB-C94B7A331EDA}"/>
    <dgm:cxn modelId="{5F250B45-CF10-4CCC-9255-05140DF7D561}" srcId="{7697FE43-4B74-4C24-BD47-A658B4A402BA}" destId="{37DE1E41-EE0B-4312-9601-331A02B89A08}" srcOrd="2" destOrd="0" parTransId="{3B943C3B-27BC-43E4-8B20-CA86E5E53E2A}" sibTransId="{B45F51FB-1C36-4EB8-8B47-4BEEFA001173}"/>
    <dgm:cxn modelId="{36E5D6B5-5906-432E-AE10-FDA0083A7439}" type="presOf" srcId="{37DE1E41-EE0B-4312-9601-331A02B89A08}" destId="{823A6440-C425-4F4D-83C9-287B415C0234}" srcOrd="1" destOrd="0" presId="urn:microsoft.com/office/officeart/2005/8/layout/gear1"/>
    <dgm:cxn modelId="{CB13F647-2778-492F-9900-363CF917C549}" type="presOf" srcId="{37DE1E41-EE0B-4312-9601-331A02B89A08}" destId="{7039E508-814A-43DB-8ED4-F36DDD61A377}" srcOrd="3" destOrd="0" presId="urn:microsoft.com/office/officeart/2005/8/layout/gear1"/>
    <dgm:cxn modelId="{D6D79ABB-4298-4B74-8F85-3FC483B4B540}" type="presOf" srcId="{B45F51FB-1C36-4EB8-8B47-4BEEFA001173}" destId="{2B0A9BAE-4260-423A-A104-F2E9285C815F}" srcOrd="0" destOrd="0" presId="urn:microsoft.com/office/officeart/2005/8/layout/gear1"/>
    <dgm:cxn modelId="{73BC8198-935D-4D51-854D-E73928DBE646}" type="presOf" srcId="{EC10BDD9-D46F-4790-B327-C5C2114ED9C6}" destId="{19F241EB-CADC-437D-B9C1-5EC682F7A9A7}" srcOrd="0" destOrd="0" presId="urn:microsoft.com/office/officeart/2005/8/layout/gear1"/>
    <dgm:cxn modelId="{EEBE7245-B398-4938-AE33-17AB660BD130}" type="presOf" srcId="{F5127FA6-895F-4B22-811A-361766298D2E}" destId="{1E714A3F-2A93-48AE-8CE9-403AB88B956A}" srcOrd="0" destOrd="0" presId="urn:microsoft.com/office/officeart/2005/8/layout/gear1"/>
    <dgm:cxn modelId="{BDB39C10-0F01-46DA-A641-E941EACC66CE}" type="presOf" srcId="{EC10BDD9-D46F-4790-B327-C5C2114ED9C6}" destId="{0BE64437-6982-4BC9-983B-7FD548D8EF7F}" srcOrd="1" destOrd="0" presId="urn:microsoft.com/office/officeart/2005/8/layout/gear1"/>
    <dgm:cxn modelId="{21E0E4A1-DB47-46E5-A330-1F5103906A8B}" type="presOf" srcId="{E9ED220E-4B47-47AD-85CB-C94B7A331EDA}" destId="{FB2A3AE3-0FF8-45CA-9DF1-5BDE2A9FFB30}" srcOrd="0" destOrd="0" presId="urn:microsoft.com/office/officeart/2005/8/layout/gear1"/>
    <dgm:cxn modelId="{99B0E547-6869-4BDE-A2C2-AE29A50C81FB}" type="presOf" srcId="{37DE1E41-EE0B-4312-9601-331A02B89A08}" destId="{5ADD61A3-C249-47B5-95B1-17B6DB83E214}" srcOrd="0" destOrd="0" presId="urn:microsoft.com/office/officeart/2005/8/layout/gear1"/>
    <dgm:cxn modelId="{73B84229-D5DC-4376-BE21-CC406893706F}" type="presOf" srcId="{F5127FA6-895F-4B22-811A-361766298D2E}" destId="{CB51CE50-EE02-4D25-A899-8E84127AE07F}" srcOrd="1" destOrd="0" presId="urn:microsoft.com/office/officeart/2005/8/layout/gear1"/>
    <dgm:cxn modelId="{60F90318-C0BD-4FDD-8D8E-B23472350574}" type="presParOf" srcId="{7AC98C8B-9B2A-4CE6-8D7B-9FD68BDD3B5A}" destId="{1E714A3F-2A93-48AE-8CE9-403AB88B956A}" srcOrd="0" destOrd="0" presId="urn:microsoft.com/office/officeart/2005/8/layout/gear1"/>
    <dgm:cxn modelId="{397EC088-A24A-446B-8C69-D8631BB293BE}" type="presParOf" srcId="{7AC98C8B-9B2A-4CE6-8D7B-9FD68BDD3B5A}" destId="{CB51CE50-EE02-4D25-A899-8E84127AE07F}" srcOrd="1" destOrd="0" presId="urn:microsoft.com/office/officeart/2005/8/layout/gear1"/>
    <dgm:cxn modelId="{49175822-DF11-4187-A131-B4D0150A8710}" type="presParOf" srcId="{7AC98C8B-9B2A-4CE6-8D7B-9FD68BDD3B5A}" destId="{C9B078E4-5182-415C-9156-265F2BE5C15C}" srcOrd="2" destOrd="0" presId="urn:microsoft.com/office/officeart/2005/8/layout/gear1"/>
    <dgm:cxn modelId="{9EA910C0-95A8-453E-BE4A-8D38140E3882}" type="presParOf" srcId="{7AC98C8B-9B2A-4CE6-8D7B-9FD68BDD3B5A}" destId="{19F241EB-CADC-437D-B9C1-5EC682F7A9A7}" srcOrd="3" destOrd="0" presId="urn:microsoft.com/office/officeart/2005/8/layout/gear1"/>
    <dgm:cxn modelId="{E1C1BC3E-B271-4231-A7CC-BCCD0F8064D8}" type="presParOf" srcId="{7AC98C8B-9B2A-4CE6-8D7B-9FD68BDD3B5A}" destId="{0BE64437-6982-4BC9-983B-7FD548D8EF7F}" srcOrd="4" destOrd="0" presId="urn:microsoft.com/office/officeart/2005/8/layout/gear1"/>
    <dgm:cxn modelId="{03ED1091-2613-47AC-AF72-7DBCA56A22E0}" type="presParOf" srcId="{7AC98C8B-9B2A-4CE6-8D7B-9FD68BDD3B5A}" destId="{0CE30537-043F-44F7-A2F2-CA07A7E1DF8B}" srcOrd="5" destOrd="0" presId="urn:microsoft.com/office/officeart/2005/8/layout/gear1"/>
    <dgm:cxn modelId="{F0B0639E-7B1E-42C5-9748-C973AA06BE59}" type="presParOf" srcId="{7AC98C8B-9B2A-4CE6-8D7B-9FD68BDD3B5A}" destId="{5ADD61A3-C249-47B5-95B1-17B6DB83E214}" srcOrd="6" destOrd="0" presId="urn:microsoft.com/office/officeart/2005/8/layout/gear1"/>
    <dgm:cxn modelId="{089BDDA5-A7D1-4CF4-BD37-52ADCFCA66B1}" type="presParOf" srcId="{7AC98C8B-9B2A-4CE6-8D7B-9FD68BDD3B5A}" destId="{823A6440-C425-4F4D-83C9-287B415C0234}" srcOrd="7" destOrd="0" presId="urn:microsoft.com/office/officeart/2005/8/layout/gear1"/>
    <dgm:cxn modelId="{B640E580-45A6-48AE-BA1D-F9E6AB2A9662}" type="presParOf" srcId="{7AC98C8B-9B2A-4CE6-8D7B-9FD68BDD3B5A}" destId="{572B0C41-335C-4358-B43C-DF8E6AB6B687}" srcOrd="8" destOrd="0" presId="urn:microsoft.com/office/officeart/2005/8/layout/gear1"/>
    <dgm:cxn modelId="{5C47BFBF-3CF7-416D-844D-BC337E26B0E1}" type="presParOf" srcId="{7AC98C8B-9B2A-4CE6-8D7B-9FD68BDD3B5A}" destId="{7039E508-814A-43DB-8ED4-F36DDD61A377}" srcOrd="9" destOrd="0" presId="urn:microsoft.com/office/officeart/2005/8/layout/gear1"/>
    <dgm:cxn modelId="{6881452E-060E-4316-B989-3499D9C733C3}" type="presParOf" srcId="{7AC98C8B-9B2A-4CE6-8D7B-9FD68BDD3B5A}" destId="{26FCFCE2-8805-4415-8F8E-6D9D10C27C4B}" srcOrd="10" destOrd="0" presId="urn:microsoft.com/office/officeart/2005/8/layout/gear1"/>
    <dgm:cxn modelId="{D51C4B1A-ED02-439B-AA35-D48B3C5CB4DC}" type="presParOf" srcId="{7AC98C8B-9B2A-4CE6-8D7B-9FD68BDD3B5A}" destId="{FB2A3AE3-0FF8-45CA-9DF1-5BDE2A9FFB30}" srcOrd="11" destOrd="0" presId="urn:microsoft.com/office/officeart/2005/8/layout/gear1"/>
    <dgm:cxn modelId="{52ED6C0B-3AB2-42D0-8D72-B5EC8B244876}" type="presParOf" srcId="{7AC98C8B-9B2A-4CE6-8D7B-9FD68BDD3B5A}" destId="{2B0A9BAE-4260-423A-A104-F2E9285C815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4861CF-F0B7-4894-BBB8-BFB2D4DF2AB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18CEB8B-CE91-4B9B-B584-45043D1B6F4B}">
      <dgm:prSet phldrT="[Texto]" custT="1"/>
      <dgm:spPr/>
      <dgm:t>
        <a:bodyPr/>
        <a:lstStyle/>
        <a:p>
          <a:r>
            <a:rPr lang="pt-BR" sz="3600" dirty="0" smtClean="0">
              <a:latin typeface="Bahnschrift SemiBold SemiConden" panose="020B0502040204020203" pitchFamily="34" charset="0"/>
            </a:rPr>
            <a:t>Entrevistas</a:t>
          </a:r>
          <a:endParaRPr lang="pt-BR" sz="3600" dirty="0">
            <a:latin typeface="Bahnschrift SemiBold SemiConden" panose="020B0502040204020203" pitchFamily="34" charset="0"/>
          </a:endParaRPr>
        </a:p>
      </dgm:t>
    </dgm:pt>
    <dgm:pt modelId="{AB8EEBF9-B352-4437-8472-A272998B8C39}" type="parTrans" cxnId="{7003524D-C9D7-49B6-A38A-C6F399B2B3CC}">
      <dgm:prSet/>
      <dgm:spPr/>
      <dgm:t>
        <a:bodyPr/>
        <a:lstStyle/>
        <a:p>
          <a:endParaRPr lang="pt-BR"/>
        </a:p>
      </dgm:t>
    </dgm:pt>
    <dgm:pt modelId="{43EF75A7-886A-4677-99E1-6EE169B752C4}" type="sibTrans" cxnId="{7003524D-C9D7-49B6-A38A-C6F399B2B3CC}">
      <dgm:prSet/>
      <dgm:spPr/>
      <dgm:t>
        <a:bodyPr/>
        <a:lstStyle/>
        <a:p>
          <a:endParaRPr lang="pt-BR"/>
        </a:p>
      </dgm:t>
    </dgm:pt>
    <dgm:pt modelId="{C02C6B05-822D-4718-8EAF-D079D33A08E2}">
      <dgm:prSet phldrT="[Texto]" custT="1"/>
      <dgm:spPr/>
      <dgm:t>
        <a:bodyPr/>
        <a:lstStyle/>
        <a:p>
          <a:r>
            <a:rPr lang="pt-BR" sz="2800" dirty="0" smtClean="0">
              <a:latin typeface="Bahnschrift Light SemiCondensed" panose="020B0502040204020203" pitchFamily="34" charset="0"/>
            </a:rPr>
            <a:t>12 voluntários (TCLE) </a:t>
          </a:r>
          <a:endParaRPr lang="pt-BR" sz="2800" dirty="0">
            <a:latin typeface="Bahnschrift Light SemiCondensed" panose="020B0502040204020203" pitchFamily="34" charset="0"/>
          </a:endParaRPr>
        </a:p>
      </dgm:t>
    </dgm:pt>
    <dgm:pt modelId="{386CF311-57EE-4FD7-A5CA-DE37AF2D3F9B}" type="parTrans" cxnId="{C468E0DC-8053-4D1D-AB64-37E95751AA79}">
      <dgm:prSet/>
      <dgm:spPr/>
      <dgm:t>
        <a:bodyPr/>
        <a:lstStyle/>
        <a:p>
          <a:endParaRPr lang="pt-BR"/>
        </a:p>
      </dgm:t>
    </dgm:pt>
    <dgm:pt modelId="{1FF96049-9040-432B-BB25-3E1D4DFFB263}" type="sibTrans" cxnId="{C468E0DC-8053-4D1D-AB64-37E95751AA79}">
      <dgm:prSet/>
      <dgm:spPr/>
      <dgm:t>
        <a:bodyPr/>
        <a:lstStyle/>
        <a:p>
          <a:endParaRPr lang="pt-BR"/>
        </a:p>
      </dgm:t>
    </dgm:pt>
    <dgm:pt modelId="{95C5D5F9-D2EF-4697-B63B-683F79F6F4CB}">
      <dgm:prSet phldrT="[Texto]" custT="1"/>
      <dgm:spPr/>
      <dgm:t>
        <a:bodyPr/>
        <a:lstStyle/>
        <a:p>
          <a:r>
            <a:rPr lang="pt-BR" sz="2800" b="0" i="0" dirty="0" smtClean="0">
              <a:latin typeface="Bahnschrift Light SemiCondensed" panose="020B0502040204020203" pitchFamily="34" charset="0"/>
            </a:rPr>
            <a:t>10 perguntas </a:t>
          </a:r>
          <a:endParaRPr lang="pt-BR" sz="2800" dirty="0">
            <a:latin typeface="Bahnschrift Light SemiCondensed" panose="020B0502040204020203" pitchFamily="34" charset="0"/>
          </a:endParaRPr>
        </a:p>
      </dgm:t>
    </dgm:pt>
    <dgm:pt modelId="{B410A61C-956E-47C9-8ECB-108A21C9A221}" type="parTrans" cxnId="{643C867E-457E-4580-91B2-CBCED604B83C}">
      <dgm:prSet/>
      <dgm:spPr/>
      <dgm:t>
        <a:bodyPr/>
        <a:lstStyle/>
        <a:p>
          <a:endParaRPr lang="pt-BR"/>
        </a:p>
      </dgm:t>
    </dgm:pt>
    <dgm:pt modelId="{D45BB3C3-878A-45E8-B765-80F7E289E2E4}" type="sibTrans" cxnId="{643C867E-457E-4580-91B2-CBCED604B83C}">
      <dgm:prSet/>
      <dgm:spPr/>
      <dgm:t>
        <a:bodyPr/>
        <a:lstStyle/>
        <a:p>
          <a:endParaRPr lang="pt-BR"/>
        </a:p>
      </dgm:t>
    </dgm:pt>
    <dgm:pt modelId="{CD615213-6780-4A79-AF18-5B829C3D728C}" type="pres">
      <dgm:prSet presAssocID="{4D4861CF-F0B7-4894-BBB8-BFB2D4DF2AB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8EB2D90-3AB9-4E6A-991B-3BB99BD241B4}" type="pres">
      <dgm:prSet presAssocID="{118CEB8B-CE91-4B9B-B584-45043D1B6F4B}" presName="root1" presStyleCnt="0"/>
      <dgm:spPr/>
    </dgm:pt>
    <dgm:pt modelId="{7CF615EB-D6C5-4576-BC52-6814E0D153F5}" type="pres">
      <dgm:prSet presAssocID="{118CEB8B-CE91-4B9B-B584-45043D1B6F4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D8AD78-BE70-49BC-8A2F-B6BEC6D9513A}" type="pres">
      <dgm:prSet presAssocID="{118CEB8B-CE91-4B9B-B584-45043D1B6F4B}" presName="level2hierChild" presStyleCnt="0"/>
      <dgm:spPr/>
    </dgm:pt>
    <dgm:pt modelId="{80ED0117-9008-4543-9D1F-B79029D554D6}" type="pres">
      <dgm:prSet presAssocID="{386CF311-57EE-4FD7-A5CA-DE37AF2D3F9B}" presName="conn2-1" presStyleLbl="parChTrans1D2" presStyleIdx="0" presStyleCnt="2"/>
      <dgm:spPr/>
    </dgm:pt>
    <dgm:pt modelId="{7B0AFD72-77A8-45EE-B692-CAC85CFB608D}" type="pres">
      <dgm:prSet presAssocID="{386CF311-57EE-4FD7-A5CA-DE37AF2D3F9B}" presName="connTx" presStyleLbl="parChTrans1D2" presStyleIdx="0" presStyleCnt="2"/>
      <dgm:spPr/>
    </dgm:pt>
    <dgm:pt modelId="{EB34CEB0-98D4-424C-9A21-52AAF876781C}" type="pres">
      <dgm:prSet presAssocID="{C02C6B05-822D-4718-8EAF-D079D33A08E2}" presName="root2" presStyleCnt="0"/>
      <dgm:spPr/>
    </dgm:pt>
    <dgm:pt modelId="{807584B7-5887-4157-982B-569CB5405691}" type="pres">
      <dgm:prSet presAssocID="{C02C6B05-822D-4718-8EAF-D079D33A08E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EB992C-75E7-4087-BAE9-99DB7ECAB255}" type="pres">
      <dgm:prSet presAssocID="{C02C6B05-822D-4718-8EAF-D079D33A08E2}" presName="level3hierChild" presStyleCnt="0"/>
      <dgm:spPr/>
    </dgm:pt>
    <dgm:pt modelId="{38CA2F60-EE14-421E-BA20-F9CA58ED0D36}" type="pres">
      <dgm:prSet presAssocID="{B410A61C-956E-47C9-8ECB-108A21C9A221}" presName="conn2-1" presStyleLbl="parChTrans1D2" presStyleIdx="1" presStyleCnt="2"/>
      <dgm:spPr/>
    </dgm:pt>
    <dgm:pt modelId="{DFC7E3C6-D2C8-4EBE-A69D-CE7840747D1C}" type="pres">
      <dgm:prSet presAssocID="{B410A61C-956E-47C9-8ECB-108A21C9A221}" presName="connTx" presStyleLbl="parChTrans1D2" presStyleIdx="1" presStyleCnt="2"/>
      <dgm:spPr/>
    </dgm:pt>
    <dgm:pt modelId="{E08206BD-D467-4A40-96C5-A01B758D27A1}" type="pres">
      <dgm:prSet presAssocID="{95C5D5F9-D2EF-4697-B63B-683F79F6F4CB}" presName="root2" presStyleCnt="0"/>
      <dgm:spPr/>
    </dgm:pt>
    <dgm:pt modelId="{2794E91D-BEAB-4337-A31F-A0D24A956419}" type="pres">
      <dgm:prSet presAssocID="{95C5D5F9-D2EF-4697-B63B-683F79F6F4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C6904B-CFFD-4B07-B510-BB507B1CB5FB}" type="pres">
      <dgm:prSet presAssocID="{95C5D5F9-D2EF-4697-B63B-683F79F6F4CB}" presName="level3hierChild" presStyleCnt="0"/>
      <dgm:spPr/>
    </dgm:pt>
  </dgm:ptLst>
  <dgm:cxnLst>
    <dgm:cxn modelId="{31A88EE7-FFC3-42B0-BB3A-C3FDDAAB728F}" type="presOf" srcId="{95C5D5F9-D2EF-4697-B63B-683F79F6F4CB}" destId="{2794E91D-BEAB-4337-A31F-A0D24A956419}" srcOrd="0" destOrd="0" presId="urn:microsoft.com/office/officeart/2005/8/layout/hierarchy2"/>
    <dgm:cxn modelId="{1BEEC7EE-55A7-4F29-9996-0DC83B3BE688}" type="presOf" srcId="{B410A61C-956E-47C9-8ECB-108A21C9A221}" destId="{DFC7E3C6-D2C8-4EBE-A69D-CE7840747D1C}" srcOrd="1" destOrd="0" presId="urn:microsoft.com/office/officeart/2005/8/layout/hierarchy2"/>
    <dgm:cxn modelId="{2BC3E40E-C4FA-476C-A314-3B2FD209AA8B}" type="presOf" srcId="{386CF311-57EE-4FD7-A5CA-DE37AF2D3F9B}" destId="{7B0AFD72-77A8-45EE-B692-CAC85CFB608D}" srcOrd="1" destOrd="0" presId="urn:microsoft.com/office/officeart/2005/8/layout/hierarchy2"/>
    <dgm:cxn modelId="{C468E0DC-8053-4D1D-AB64-37E95751AA79}" srcId="{118CEB8B-CE91-4B9B-B584-45043D1B6F4B}" destId="{C02C6B05-822D-4718-8EAF-D079D33A08E2}" srcOrd="0" destOrd="0" parTransId="{386CF311-57EE-4FD7-A5CA-DE37AF2D3F9B}" sibTransId="{1FF96049-9040-432B-BB25-3E1D4DFFB263}"/>
    <dgm:cxn modelId="{0ECB9634-B31C-47E9-A4A1-EF9A54573A98}" type="presOf" srcId="{B410A61C-956E-47C9-8ECB-108A21C9A221}" destId="{38CA2F60-EE14-421E-BA20-F9CA58ED0D36}" srcOrd="0" destOrd="0" presId="urn:microsoft.com/office/officeart/2005/8/layout/hierarchy2"/>
    <dgm:cxn modelId="{7003524D-C9D7-49B6-A38A-C6F399B2B3CC}" srcId="{4D4861CF-F0B7-4894-BBB8-BFB2D4DF2AB7}" destId="{118CEB8B-CE91-4B9B-B584-45043D1B6F4B}" srcOrd="0" destOrd="0" parTransId="{AB8EEBF9-B352-4437-8472-A272998B8C39}" sibTransId="{43EF75A7-886A-4677-99E1-6EE169B752C4}"/>
    <dgm:cxn modelId="{CF5989D8-AC95-4B07-AB81-F68CD1F66423}" type="presOf" srcId="{118CEB8B-CE91-4B9B-B584-45043D1B6F4B}" destId="{7CF615EB-D6C5-4576-BC52-6814E0D153F5}" srcOrd="0" destOrd="0" presId="urn:microsoft.com/office/officeart/2005/8/layout/hierarchy2"/>
    <dgm:cxn modelId="{3EB9C8C1-C392-4EF1-B33A-0623902A9A8F}" type="presOf" srcId="{C02C6B05-822D-4718-8EAF-D079D33A08E2}" destId="{807584B7-5887-4157-982B-569CB5405691}" srcOrd="0" destOrd="0" presId="urn:microsoft.com/office/officeart/2005/8/layout/hierarchy2"/>
    <dgm:cxn modelId="{643C867E-457E-4580-91B2-CBCED604B83C}" srcId="{118CEB8B-CE91-4B9B-B584-45043D1B6F4B}" destId="{95C5D5F9-D2EF-4697-B63B-683F79F6F4CB}" srcOrd="1" destOrd="0" parTransId="{B410A61C-956E-47C9-8ECB-108A21C9A221}" sibTransId="{D45BB3C3-878A-45E8-B765-80F7E289E2E4}"/>
    <dgm:cxn modelId="{F5FC433A-E981-4131-8841-5A861A654DD8}" type="presOf" srcId="{386CF311-57EE-4FD7-A5CA-DE37AF2D3F9B}" destId="{80ED0117-9008-4543-9D1F-B79029D554D6}" srcOrd="0" destOrd="0" presId="urn:microsoft.com/office/officeart/2005/8/layout/hierarchy2"/>
    <dgm:cxn modelId="{E664DE7F-C603-4C25-B42C-6027391B5AF9}" type="presOf" srcId="{4D4861CF-F0B7-4894-BBB8-BFB2D4DF2AB7}" destId="{CD615213-6780-4A79-AF18-5B829C3D728C}" srcOrd="0" destOrd="0" presId="urn:microsoft.com/office/officeart/2005/8/layout/hierarchy2"/>
    <dgm:cxn modelId="{3C8F08C3-82FB-41D8-9936-67A6611C4109}" type="presParOf" srcId="{CD615213-6780-4A79-AF18-5B829C3D728C}" destId="{18EB2D90-3AB9-4E6A-991B-3BB99BD241B4}" srcOrd="0" destOrd="0" presId="urn:microsoft.com/office/officeart/2005/8/layout/hierarchy2"/>
    <dgm:cxn modelId="{E4E0C8FC-93B5-439B-99E4-7A708BB06449}" type="presParOf" srcId="{18EB2D90-3AB9-4E6A-991B-3BB99BD241B4}" destId="{7CF615EB-D6C5-4576-BC52-6814E0D153F5}" srcOrd="0" destOrd="0" presId="urn:microsoft.com/office/officeart/2005/8/layout/hierarchy2"/>
    <dgm:cxn modelId="{39560B9D-A872-49F5-88B7-A1E61EFDD444}" type="presParOf" srcId="{18EB2D90-3AB9-4E6A-991B-3BB99BD241B4}" destId="{34D8AD78-BE70-49BC-8A2F-B6BEC6D9513A}" srcOrd="1" destOrd="0" presId="urn:microsoft.com/office/officeart/2005/8/layout/hierarchy2"/>
    <dgm:cxn modelId="{19953B95-FED2-41BF-87FB-EF1F83EC1F82}" type="presParOf" srcId="{34D8AD78-BE70-49BC-8A2F-B6BEC6D9513A}" destId="{80ED0117-9008-4543-9D1F-B79029D554D6}" srcOrd="0" destOrd="0" presId="urn:microsoft.com/office/officeart/2005/8/layout/hierarchy2"/>
    <dgm:cxn modelId="{E14E2EF2-02FF-404E-8623-3D194CC17308}" type="presParOf" srcId="{80ED0117-9008-4543-9D1F-B79029D554D6}" destId="{7B0AFD72-77A8-45EE-B692-CAC85CFB608D}" srcOrd="0" destOrd="0" presId="urn:microsoft.com/office/officeart/2005/8/layout/hierarchy2"/>
    <dgm:cxn modelId="{936B02A4-A18D-4FA7-A186-6BF8A4A98954}" type="presParOf" srcId="{34D8AD78-BE70-49BC-8A2F-B6BEC6D9513A}" destId="{EB34CEB0-98D4-424C-9A21-52AAF876781C}" srcOrd="1" destOrd="0" presId="urn:microsoft.com/office/officeart/2005/8/layout/hierarchy2"/>
    <dgm:cxn modelId="{59C180DD-C127-48DB-8E73-993A37FFEC27}" type="presParOf" srcId="{EB34CEB0-98D4-424C-9A21-52AAF876781C}" destId="{807584B7-5887-4157-982B-569CB5405691}" srcOrd="0" destOrd="0" presId="urn:microsoft.com/office/officeart/2005/8/layout/hierarchy2"/>
    <dgm:cxn modelId="{52479229-56FD-4EE1-A2E2-974A253385C1}" type="presParOf" srcId="{EB34CEB0-98D4-424C-9A21-52AAF876781C}" destId="{8AEB992C-75E7-4087-BAE9-99DB7ECAB255}" srcOrd="1" destOrd="0" presId="urn:microsoft.com/office/officeart/2005/8/layout/hierarchy2"/>
    <dgm:cxn modelId="{A0350AE8-51B1-4662-97EA-C44DAFC5311E}" type="presParOf" srcId="{34D8AD78-BE70-49BC-8A2F-B6BEC6D9513A}" destId="{38CA2F60-EE14-421E-BA20-F9CA58ED0D36}" srcOrd="2" destOrd="0" presId="urn:microsoft.com/office/officeart/2005/8/layout/hierarchy2"/>
    <dgm:cxn modelId="{71903BCA-B44B-49A9-9B2D-9D3DA691BEE3}" type="presParOf" srcId="{38CA2F60-EE14-421E-BA20-F9CA58ED0D36}" destId="{DFC7E3C6-D2C8-4EBE-A69D-CE7840747D1C}" srcOrd="0" destOrd="0" presId="urn:microsoft.com/office/officeart/2005/8/layout/hierarchy2"/>
    <dgm:cxn modelId="{DD317E38-B26F-4FE0-A476-56E7CEBE398B}" type="presParOf" srcId="{34D8AD78-BE70-49BC-8A2F-B6BEC6D9513A}" destId="{E08206BD-D467-4A40-96C5-A01B758D27A1}" srcOrd="3" destOrd="0" presId="urn:microsoft.com/office/officeart/2005/8/layout/hierarchy2"/>
    <dgm:cxn modelId="{3246550D-AB0C-429B-BF4B-6D7074E713A3}" type="presParOf" srcId="{E08206BD-D467-4A40-96C5-A01B758D27A1}" destId="{2794E91D-BEAB-4337-A31F-A0D24A956419}" srcOrd="0" destOrd="0" presId="urn:microsoft.com/office/officeart/2005/8/layout/hierarchy2"/>
    <dgm:cxn modelId="{70FB6CBE-F63F-4E9C-98E6-4B8807B29E82}" type="presParOf" srcId="{E08206BD-D467-4A40-96C5-A01B758D27A1}" destId="{12C6904B-CFFD-4B07-B510-BB507B1CB5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73A002-49A7-4674-8B9C-E5922658F01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FF91BF-294F-4E45-98C0-6BC896561BCD}">
      <dgm:prSet phldrT="[Texto]" custT="1"/>
      <dgm:spPr/>
      <dgm:t>
        <a:bodyPr/>
        <a:lstStyle/>
        <a:p>
          <a:r>
            <a:rPr lang="pt-BR" sz="4400" dirty="0" smtClean="0">
              <a:latin typeface="Bahnschrift SemiBold SemiConden" panose="020B0502040204020203" pitchFamily="34" charset="0"/>
            </a:rPr>
            <a:t>Transcrição dos vídeos </a:t>
          </a:r>
        </a:p>
      </dgm:t>
    </dgm:pt>
    <dgm:pt modelId="{BDD405A3-BCD0-4E1D-ABE6-D48097218FDF}" type="parTrans" cxnId="{463BAC25-8C08-4E59-8256-B66B80D4E0F4}">
      <dgm:prSet/>
      <dgm:spPr/>
      <dgm:t>
        <a:bodyPr/>
        <a:lstStyle/>
        <a:p>
          <a:endParaRPr lang="pt-BR"/>
        </a:p>
      </dgm:t>
    </dgm:pt>
    <dgm:pt modelId="{32B59FAE-9F50-4D0D-AC13-11BD9D9E5174}" type="sibTrans" cxnId="{463BAC25-8C08-4E59-8256-B66B80D4E0F4}">
      <dgm:prSet/>
      <dgm:spPr/>
      <dgm:t>
        <a:bodyPr/>
        <a:lstStyle/>
        <a:p>
          <a:endParaRPr lang="pt-BR"/>
        </a:p>
      </dgm:t>
    </dgm:pt>
    <dgm:pt modelId="{4CDCCF9A-7C68-45D6-A5C3-CA1CA1547655}">
      <dgm:prSet phldrT="[Texto]" custT="1"/>
      <dgm:spPr/>
      <dgm:t>
        <a:bodyPr/>
        <a:lstStyle/>
        <a:p>
          <a:pPr algn="l"/>
          <a:r>
            <a:rPr lang="pt-BR" sz="2800" dirty="0" smtClean="0">
              <a:latin typeface="Bahnschrift Light SemiCondensed" panose="020B0502040204020203" pitchFamily="34" charset="0"/>
            </a:rPr>
            <a:t>Acompanhar o andamento das metas </a:t>
          </a:r>
          <a:endParaRPr lang="pt-BR" sz="2800" dirty="0">
            <a:latin typeface="Bahnschrift Light SemiCondensed" panose="020B0502040204020203" pitchFamily="34" charset="0"/>
          </a:endParaRPr>
        </a:p>
      </dgm:t>
    </dgm:pt>
    <dgm:pt modelId="{5B531290-3522-4524-B768-1DA8A97C9184}" type="parTrans" cxnId="{E241066E-A4F9-428D-B2F7-69D99864B0D3}">
      <dgm:prSet/>
      <dgm:spPr/>
      <dgm:t>
        <a:bodyPr/>
        <a:lstStyle/>
        <a:p>
          <a:endParaRPr lang="pt-BR"/>
        </a:p>
      </dgm:t>
    </dgm:pt>
    <dgm:pt modelId="{41DACA8C-3A9F-48D7-9A02-6F694B4536B2}" type="sibTrans" cxnId="{E241066E-A4F9-428D-B2F7-69D99864B0D3}">
      <dgm:prSet/>
      <dgm:spPr/>
      <dgm:t>
        <a:bodyPr/>
        <a:lstStyle/>
        <a:p>
          <a:endParaRPr lang="pt-BR"/>
        </a:p>
      </dgm:t>
    </dgm:pt>
    <dgm:pt modelId="{359B3C16-461E-46A0-8809-24C843A45618}">
      <dgm:prSet phldrT="[Texto]" custT="1"/>
      <dgm:spPr/>
      <dgm:t>
        <a:bodyPr/>
        <a:lstStyle/>
        <a:p>
          <a:r>
            <a:rPr lang="pt-BR" sz="4400" dirty="0" smtClean="0">
              <a:latin typeface="Bahnschrift SemiBold SemiConden" panose="020B0502040204020203" pitchFamily="34" charset="0"/>
            </a:rPr>
            <a:t>Análise de dados </a:t>
          </a:r>
          <a:endParaRPr lang="pt-BR" sz="4400" dirty="0">
            <a:latin typeface="Bahnschrift SemiBold SemiConden" panose="020B0502040204020203" pitchFamily="34" charset="0"/>
          </a:endParaRPr>
        </a:p>
      </dgm:t>
    </dgm:pt>
    <dgm:pt modelId="{7579DAC7-D1E3-4CDE-877C-C4893FB029AB}" type="parTrans" cxnId="{E82BB345-72C2-4DDA-9FBA-2BD8EB744FEB}">
      <dgm:prSet/>
      <dgm:spPr/>
      <dgm:t>
        <a:bodyPr/>
        <a:lstStyle/>
        <a:p>
          <a:endParaRPr lang="pt-BR"/>
        </a:p>
      </dgm:t>
    </dgm:pt>
    <dgm:pt modelId="{1B8582EE-AC63-426D-A3B6-E3B675B6569D}" type="sibTrans" cxnId="{E82BB345-72C2-4DDA-9FBA-2BD8EB744FEB}">
      <dgm:prSet/>
      <dgm:spPr/>
      <dgm:t>
        <a:bodyPr/>
        <a:lstStyle/>
        <a:p>
          <a:endParaRPr lang="pt-BR"/>
        </a:p>
      </dgm:t>
    </dgm:pt>
    <dgm:pt modelId="{970796EB-5D58-4D68-9F03-9FE23BCBEC5C}">
      <dgm:prSet phldrT="[Texto]" custT="1"/>
      <dgm:spPr/>
      <dgm:t>
        <a:bodyPr/>
        <a:lstStyle/>
        <a:p>
          <a:r>
            <a:rPr lang="pt-BR" sz="2800" dirty="0" smtClean="0">
              <a:latin typeface="Bahnschrift Light SemiCondensed" panose="020B0502040204020203" pitchFamily="34" charset="0"/>
            </a:rPr>
            <a:t>Ordenação de dados;</a:t>
          </a:r>
          <a:endParaRPr lang="pt-BR" sz="2800" dirty="0">
            <a:latin typeface="Bahnschrift Light SemiCondensed" panose="020B0502040204020203" pitchFamily="34" charset="0"/>
          </a:endParaRPr>
        </a:p>
      </dgm:t>
    </dgm:pt>
    <dgm:pt modelId="{D7F6D76C-5FB3-488F-9FBC-51227E9717A4}" type="parTrans" cxnId="{818DB4AB-092C-41D1-B173-3B582015BD86}">
      <dgm:prSet/>
      <dgm:spPr/>
      <dgm:t>
        <a:bodyPr/>
        <a:lstStyle/>
        <a:p>
          <a:endParaRPr lang="pt-BR"/>
        </a:p>
      </dgm:t>
    </dgm:pt>
    <dgm:pt modelId="{A92081CD-02ED-4AC7-83EE-F0B2E6C17274}" type="sibTrans" cxnId="{818DB4AB-092C-41D1-B173-3B582015BD86}">
      <dgm:prSet/>
      <dgm:spPr/>
      <dgm:t>
        <a:bodyPr/>
        <a:lstStyle/>
        <a:p>
          <a:endParaRPr lang="pt-BR"/>
        </a:p>
      </dgm:t>
    </dgm:pt>
    <dgm:pt modelId="{39D3541F-D6C0-4F05-841A-C5E97ED1A56A}">
      <dgm:prSet phldrT="[Texto]" custT="1"/>
      <dgm:spPr/>
      <dgm:t>
        <a:bodyPr/>
        <a:lstStyle/>
        <a:p>
          <a:r>
            <a:rPr lang="pt-BR" sz="2800" dirty="0" smtClean="0">
              <a:latin typeface="Bahnschrift Light SemiCondensed" panose="020B0502040204020203" pitchFamily="34" charset="0"/>
            </a:rPr>
            <a:t>Interpretação.</a:t>
          </a:r>
          <a:endParaRPr lang="pt-BR" sz="2800" dirty="0">
            <a:latin typeface="Bahnschrift Light SemiCondensed" panose="020B0502040204020203" pitchFamily="34" charset="0"/>
          </a:endParaRPr>
        </a:p>
      </dgm:t>
    </dgm:pt>
    <dgm:pt modelId="{E0FF7854-640E-4DD1-BCA1-6575E3F2B19F}" type="parTrans" cxnId="{7FE4EBC1-4176-472E-ABE5-665B772AE976}">
      <dgm:prSet/>
      <dgm:spPr/>
      <dgm:t>
        <a:bodyPr/>
        <a:lstStyle/>
        <a:p>
          <a:endParaRPr lang="pt-BR"/>
        </a:p>
      </dgm:t>
    </dgm:pt>
    <dgm:pt modelId="{62ADB0B9-813B-48AF-A31D-EF0C17DAA6F5}" type="sibTrans" cxnId="{7FE4EBC1-4176-472E-ABE5-665B772AE976}">
      <dgm:prSet/>
      <dgm:spPr/>
      <dgm:t>
        <a:bodyPr/>
        <a:lstStyle/>
        <a:p>
          <a:endParaRPr lang="pt-BR"/>
        </a:p>
      </dgm:t>
    </dgm:pt>
    <dgm:pt modelId="{7474311B-7EEF-423D-B73B-65852FF1B820}">
      <dgm:prSet phldrT="[Texto]" custT="1"/>
      <dgm:spPr/>
      <dgm:t>
        <a:bodyPr/>
        <a:lstStyle/>
        <a:p>
          <a:r>
            <a:rPr lang="pt-BR" sz="2800" dirty="0" smtClean="0">
              <a:latin typeface="Bahnschrift Light SemiCondensed" panose="020B0502040204020203" pitchFamily="34" charset="0"/>
            </a:rPr>
            <a:t>Técnica por </a:t>
          </a:r>
          <a:r>
            <a:rPr lang="pt-BR" sz="2800" dirty="0" err="1" smtClean="0">
              <a:latin typeface="Bahnschrift Light SemiCondensed" panose="020B0502040204020203" pitchFamily="34" charset="0"/>
            </a:rPr>
            <a:t>Bardin</a:t>
          </a:r>
          <a:r>
            <a:rPr lang="pt-BR" sz="2800" dirty="0" smtClean="0">
              <a:latin typeface="Bahnschrift Light SemiCondensed" panose="020B0502040204020203" pitchFamily="34" charset="0"/>
            </a:rPr>
            <a:t> (1997);</a:t>
          </a:r>
          <a:endParaRPr lang="pt-BR" sz="2800" dirty="0">
            <a:latin typeface="Bahnschrift Light SemiCondensed" panose="020B0502040204020203" pitchFamily="34" charset="0"/>
          </a:endParaRPr>
        </a:p>
      </dgm:t>
    </dgm:pt>
    <dgm:pt modelId="{3C1CFC78-D905-4913-9610-73EED506A45F}" type="parTrans" cxnId="{582E78DC-3198-4848-BBB5-AD4974F3B6A5}">
      <dgm:prSet/>
      <dgm:spPr/>
      <dgm:t>
        <a:bodyPr/>
        <a:lstStyle/>
        <a:p>
          <a:endParaRPr lang="pt-BR"/>
        </a:p>
      </dgm:t>
    </dgm:pt>
    <dgm:pt modelId="{EB003B52-C64C-4EC7-826B-2769F3755A82}" type="sibTrans" cxnId="{582E78DC-3198-4848-BBB5-AD4974F3B6A5}">
      <dgm:prSet/>
      <dgm:spPr/>
      <dgm:t>
        <a:bodyPr/>
        <a:lstStyle/>
        <a:p>
          <a:endParaRPr lang="pt-BR"/>
        </a:p>
      </dgm:t>
    </dgm:pt>
    <dgm:pt modelId="{5722D270-A866-45D9-BE36-017DE2696D48}" type="pres">
      <dgm:prSet presAssocID="{EA73A002-49A7-4674-8B9C-E5922658F01A}" presName="Name0" presStyleCnt="0">
        <dgm:presLayoutVars>
          <dgm:dir/>
          <dgm:animLvl val="lvl"/>
          <dgm:resizeHandles/>
        </dgm:presLayoutVars>
      </dgm:prSet>
      <dgm:spPr/>
    </dgm:pt>
    <dgm:pt modelId="{B15D0B51-427C-4561-BDDA-897DB88803A1}" type="pres">
      <dgm:prSet presAssocID="{16FF91BF-294F-4E45-98C0-6BC896561BCD}" presName="linNode" presStyleCnt="0"/>
      <dgm:spPr/>
    </dgm:pt>
    <dgm:pt modelId="{C22C9FEA-E8DD-4D6D-AC4F-2162D676C310}" type="pres">
      <dgm:prSet presAssocID="{16FF91BF-294F-4E45-98C0-6BC896561BC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A08A2D-CF97-4D0B-BCE5-F4DD1365CF6F}" type="pres">
      <dgm:prSet presAssocID="{16FF91BF-294F-4E45-98C0-6BC896561BCD}" presName="childShp" presStyleLbl="bgAccFollowNode1" presStyleIdx="0" presStyleCnt="2">
        <dgm:presLayoutVars>
          <dgm:bulletEnabled val="1"/>
        </dgm:presLayoutVars>
      </dgm:prSet>
      <dgm:spPr/>
    </dgm:pt>
    <dgm:pt modelId="{1AB9E0A9-2BAA-4474-A86F-DD8915D38210}" type="pres">
      <dgm:prSet presAssocID="{32B59FAE-9F50-4D0D-AC13-11BD9D9E5174}" presName="spacing" presStyleCnt="0"/>
      <dgm:spPr/>
    </dgm:pt>
    <dgm:pt modelId="{476DDCD6-53A1-47B3-BE53-1FBC3F721CD9}" type="pres">
      <dgm:prSet presAssocID="{359B3C16-461E-46A0-8809-24C843A45618}" presName="linNode" presStyleCnt="0"/>
      <dgm:spPr/>
    </dgm:pt>
    <dgm:pt modelId="{43996649-F9CF-4094-A2F6-6059EE6911B6}" type="pres">
      <dgm:prSet presAssocID="{359B3C16-461E-46A0-8809-24C843A4561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D834A4-2D26-41B8-9CF7-E8DBFB055196}" type="pres">
      <dgm:prSet presAssocID="{359B3C16-461E-46A0-8809-24C843A4561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82E78DC-3198-4848-BBB5-AD4974F3B6A5}" srcId="{359B3C16-461E-46A0-8809-24C843A45618}" destId="{7474311B-7EEF-423D-B73B-65852FF1B820}" srcOrd="0" destOrd="0" parTransId="{3C1CFC78-D905-4913-9610-73EED506A45F}" sibTransId="{EB003B52-C64C-4EC7-826B-2769F3755A82}"/>
    <dgm:cxn modelId="{7FE4EBC1-4176-472E-ABE5-665B772AE976}" srcId="{359B3C16-461E-46A0-8809-24C843A45618}" destId="{39D3541F-D6C0-4F05-841A-C5E97ED1A56A}" srcOrd="2" destOrd="0" parTransId="{E0FF7854-640E-4DD1-BCA1-6575E3F2B19F}" sibTransId="{62ADB0B9-813B-48AF-A31D-EF0C17DAA6F5}"/>
    <dgm:cxn modelId="{818DB4AB-092C-41D1-B173-3B582015BD86}" srcId="{359B3C16-461E-46A0-8809-24C843A45618}" destId="{970796EB-5D58-4D68-9F03-9FE23BCBEC5C}" srcOrd="1" destOrd="0" parTransId="{D7F6D76C-5FB3-488F-9FBC-51227E9717A4}" sibTransId="{A92081CD-02ED-4AC7-83EE-F0B2E6C17274}"/>
    <dgm:cxn modelId="{1C64D805-FCB5-46E7-910D-9F418437A1F7}" type="presOf" srcId="{970796EB-5D58-4D68-9F03-9FE23BCBEC5C}" destId="{C2D834A4-2D26-41B8-9CF7-E8DBFB055196}" srcOrd="0" destOrd="1" presId="urn:microsoft.com/office/officeart/2005/8/layout/vList6"/>
    <dgm:cxn modelId="{49752B14-11B1-446C-A677-EF905C2EB911}" type="presOf" srcId="{359B3C16-461E-46A0-8809-24C843A45618}" destId="{43996649-F9CF-4094-A2F6-6059EE6911B6}" srcOrd="0" destOrd="0" presId="urn:microsoft.com/office/officeart/2005/8/layout/vList6"/>
    <dgm:cxn modelId="{87B023A7-8371-4E55-855B-C52356ACBC9E}" type="presOf" srcId="{39D3541F-D6C0-4F05-841A-C5E97ED1A56A}" destId="{C2D834A4-2D26-41B8-9CF7-E8DBFB055196}" srcOrd="0" destOrd="2" presId="urn:microsoft.com/office/officeart/2005/8/layout/vList6"/>
    <dgm:cxn modelId="{53A56C31-176E-45BA-9EA1-803BB6EF7510}" type="presOf" srcId="{EA73A002-49A7-4674-8B9C-E5922658F01A}" destId="{5722D270-A866-45D9-BE36-017DE2696D48}" srcOrd="0" destOrd="0" presId="urn:microsoft.com/office/officeart/2005/8/layout/vList6"/>
    <dgm:cxn modelId="{E82BB345-72C2-4DDA-9FBA-2BD8EB744FEB}" srcId="{EA73A002-49A7-4674-8B9C-E5922658F01A}" destId="{359B3C16-461E-46A0-8809-24C843A45618}" srcOrd="1" destOrd="0" parTransId="{7579DAC7-D1E3-4CDE-877C-C4893FB029AB}" sibTransId="{1B8582EE-AC63-426D-A3B6-E3B675B6569D}"/>
    <dgm:cxn modelId="{E241066E-A4F9-428D-B2F7-69D99864B0D3}" srcId="{16FF91BF-294F-4E45-98C0-6BC896561BCD}" destId="{4CDCCF9A-7C68-45D6-A5C3-CA1CA1547655}" srcOrd="0" destOrd="0" parTransId="{5B531290-3522-4524-B768-1DA8A97C9184}" sibTransId="{41DACA8C-3A9F-48D7-9A02-6F694B4536B2}"/>
    <dgm:cxn modelId="{4AA20B8F-58C8-4E59-99DB-2D17CD742172}" type="presOf" srcId="{16FF91BF-294F-4E45-98C0-6BC896561BCD}" destId="{C22C9FEA-E8DD-4D6D-AC4F-2162D676C310}" srcOrd="0" destOrd="0" presId="urn:microsoft.com/office/officeart/2005/8/layout/vList6"/>
    <dgm:cxn modelId="{F963265D-CFA9-4813-835C-B33FA4F00927}" type="presOf" srcId="{7474311B-7EEF-423D-B73B-65852FF1B820}" destId="{C2D834A4-2D26-41B8-9CF7-E8DBFB055196}" srcOrd="0" destOrd="0" presId="urn:microsoft.com/office/officeart/2005/8/layout/vList6"/>
    <dgm:cxn modelId="{463BAC25-8C08-4E59-8256-B66B80D4E0F4}" srcId="{EA73A002-49A7-4674-8B9C-E5922658F01A}" destId="{16FF91BF-294F-4E45-98C0-6BC896561BCD}" srcOrd="0" destOrd="0" parTransId="{BDD405A3-BCD0-4E1D-ABE6-D48097218FDF}" sibTransId="{32B59FAE-9F50-4D0D-AC13-11BD9D9E5174}"/>
    <dgm:cxn modelId="{BA75435F-7120-452C-BE62-C7630976FEBE}" type="presOf" srcId="{4CDCCF9A-7C68-45D6-A5C3-CA1CA1547655}" destId="{1EA08A2D-CF97-4D0B-BCE5-F4DD1365CF6F}" srcOrd="0" destOrd="0" presId="urn:microsoft.com/office/officeart/2005/8/layout/vList6"/>
    <dgm:cxn modelId="{E7E150A7-54C9-44BB-879E-AA24476D203E}" type="presParOf" srcId="{5722D270-A866-45D9-BE36-017DE2696D48}" destId="{B15D0B51-427C-4561-BDDA-897DB88803A1}" srcOrd="0" destOrd="0" presId="urn:microsoft.com/office/officeart/2005/8/layout/vList6"/>
    <dgm:cxn modelId="{BFF5F8C6-B17E-4E79-B32C-FD5A0AD773B5}" type="presParOf" srcId="{B15D0B51-427C-4561-BDDA-897DB88803A1}" destId="{C22C9FEA-E8DD-4D6D-AC4F-2162D676C310}" srcOrd="0" destOrd="0" presId="urn:microsoft.com/office/officeart/2005/8/layout/vList6"/>
    <dgm:cxn modelId="{B2DB6E51-B989-46EF-9798-57D430A0A712}" type="presParOf" srcId="{B15D0B51-427C-4561-BDDA-897DB88803A1}" destId="{1EA08A2D-CF97-4D0B-BCE5-F4DD1365CF6F}" srcOrd="1" destOrd="0" presId="urn:microsoft.com/office/officeart/2005/8/layout/vList6"/>
    <dgm:cxn modelId="{8457F13F-BB0D-4643-B4B7-2F597E69D5F4}" type="presParOf" srcId="{5722D270-A866-45D9-BE36-017DE2696D48}" destId="{1AB9E0A9-2BAA-4474-A86F-DD8915D38210}" srcOrd="1" destOrd="0" presId="urn:microsoft.com/office/officeart/2005/8/layout/vList6"/>
    <dgm:cxn modelId="{BB35A18E-C640-4543-A746-438D72BD1F28}" type="presParOf" srcId="{5722D270-A866-45D9-BE36-017DE2696D48}" destId="{476DDCD6-53A1-47B3-BE53-1FBC3F721CD9}" srcOrd="2" destOrd="0" presId="urn:microsoft.com/office/officeart/2005/8/layout/vList6"/>
    <dgm:cxn modelId="{E98F56AF-09F9-4A0F-B475-EF18C25D89BA}" type="presParOf" srcId="{476DDCD6-53A1-47B3-BE53-1FBC3F721CD9}" destId="{43996649-F9CF-4094-A2F6-6059EE6911B6}" srcOrd="0" destOrd="0" presId="urn:microsoft.com/office/officeart/2005/8/layout/vList6"/>
    <dgm:cxn modelId="{DBEF67CC-CC83-4405-924F-53A3C1E73984}" type="presParOf" srcId="{476DDCD6-53A1-47B3-BE53-1FBC3F721CD9}" destId="{C2D834A4-2D26-41B8-9CF7-E8DBFB05519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56B89-AB93-4BED-8066-22A7745D16F4}">
      <dsp:nvSpPr>
        <dsp:cNvPr id="0" name=""/>
        <dsp:cNvSpPr/>
      </dsp:nvSpPr>
      <dsp:spPr>
        <a:xfrm>
          <a:off x="2057729" y="1761645"/>
          <a:ext cx="1768786" cy="1546048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Educação Física Bacharelado/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Licenciatura</a:t>
          </a:r>
          <a:endParaRPr lang="pt-BR" sz="2000" kern="1200" dirty="0"/>
        </a:p>
      </dsp:txBody>
      <dsp:txXfrm>
        <a:off x="2133201" y="1837117"/>
        <a:ext cx="1617842" cy="1395104"/>
      </dsp:txXfrm>
    </dsp:sp>
    <dsp:sp modelId="{6DF16194-29E0-461A-B43C-38EC519742A4}">
      <dsp:nvSpPr>
        <dsp:cNvPr id="0" name=""/>
        <dsp:cNvSpPr/>
      </dsp:nvSpPr>
      <dsp:spPr>
        <a:xfrm rot="16200000">
          <a:off x="2707026" y="1526549"/>
          <a:ext cx="4701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019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40F18-4532-4C36-8FD7-32F393BC3BCE}">
      <dsp:nvSpPr>
        <dsp:cNvPr id="0" name=""/>
        <dsp:cNvSpPr/>
      </dsp:nvSpPr>
      <dsp:spPr>
        <a:xfrm>
          <a:off x="2189973" y="-59811"/>
          <a:ext cx="1504297" cy="1351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Biológicas do corpo humano.</a:t>
          </a:r>
          <a:endParaRPr lang="pt-BR" sz="2400" kern="1200" dirty="0"/>
        </a:p>
      </dsp:txBody>
      <dsp:txXfrm>
        <a:off x="2255936" y="6152"/>
        <a:ext cx="1372371" cy="1219338"/>
      </dsp:txXfrm>
    </dsp:sp>
    <dsp:sp modelId="{F83FA0AE-7515-4E9F-B704-09B9956540EB}">
      <dsp:nvSpPr>
        <dsp:cNvPr id="0" name=""/>
        <dsp:cNvSpPr/>
      </dsp:nvSpPr>
      <dsp:spPr>
        <a:xfrm rot="1404755">
          <a:off x="3800559" y="3042879"/>
          <a:ext cx="6305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051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82CE1-4F86-45B8-891D-3BE9337A3EBC}">
      <dsp:nvSpPr>
        <dsp:cNvPr id="0" name=""/>
        <dsp:cNvSpPr/>
      </dsp:nvSpPr>
      <dsp:spPr>
        <a:xfrm>
          <a:off x="4405120" y="2753968"/>
          <a:ext cx="1452503" cy="1457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Relação ser-humano sociedade.</a:t>
          </a:r>
          <a:endParaRPr lang="pt-BR" sz="2100" kern="1200" dirty="0"/>
        </a:p>
      </dsp:txBody>
      <dsp:txXfrm>
        <a:off x="4476025" y="2824873"/>
        <a:ext cx="1310693" cy="1315479"/>
      </dsp:txXfrm>
    </dsp:sp>
    <dsp:sp modelId="{127E8D00-1D55-4F7A-8157-6C3A62CE8222}">
      <dsp:nvSpPr>
        <dsp:cNvPr id="0" name=""/>
        <dsp:cNvSpPr/>
      </dsp:nvSpPr>
      <dsp:spPr>
        <a:xfrm rot="9345348">
          <a:off x="1567452" y="3038256"/>
          <a:ext cx="5128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289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C0EF6-54FD-428F-8C0A-8EAA4D333D14}">
      <dsp:nvSpPr>
        <dsp:cNvPr id="0" name=""/>
        <dsp:cNvSpPr/>
      </dsp:nvSpPr>
      <dsp:spPr>
        <a:xfrm>
          <a:off x="84324" y="2763536"/>
          <a:ext cx="1505745" cy="1438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Produção de conhecimento científico e tecnológico </a:t>
          </a:r>
          <a:endParaRPr lang="pt-BR" sz="1600" kern="1200" dirty="0"/>
        </a:p>
      </dsp:txBody>
      <dsp:txXfrm>
        <a:off x="154529" y="2833741"/>
        <a:ext cx="1365335" cy="1297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58694-171E-4884-90A6-A0F6CECBBED7}">
      <dsp:nvSpPr>
        <dsp:cNvPr id="0" name=""/>
        <dsp:cNvSpPr/>
      </dsp:nvSpPr>
      <dsp:spPr>
        <a:xfrm>
          <a:off x="555056" y="0"/>
          <a:ext cx="6290644" cy="412467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0F9FF-01E0-4E3D-94AB-B99CBBFEC32A}">
      <dsp:nvSpPr>
        <dsp:cNvPr id="0" name=""/>
        <dsp:cNvSpPr/>
      </dsp:nvSpPr>
      <dsp:spPr>
        <a:xfrm>
          <a:off x="7950" y="1237403"/>
          <a:ext cx="2382118" cy="1649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latin typeface="Bahnschrift SemiBold SemiConden" panose="020B0502040204020203" pitchFamily="34" charset="0"/>
              <a:cs typeface="Times New Roman" panose="02020603050405020304" pitchFamily="18" charset="0"/>
            </a:rPr>
            <a:t> </a:t>
          </a:r>
          <a:r>
            <a:rPr lang="pt-BR" sz="2400" kern="1200" dirty="0" smtClean="0">
              <a:latin typeface="Bahnschrift Light SemiCondensed" panose="020B0502040204020203" pitchFamily="34" charset="0"/>
              <a:cs typeface="Times New Roman" panose="02020603050405020304" pitchFamily="18" charset="0"/>
            </a:rPr>
            <a:t>Diagnosticar metas por eixo.</a:t>
          </a:r>
          <a:endParaRPr lang="pt-BR" sz="2400" kern="1200" dirty="0">
            <a:latin typeface="Bahnschrift Light SemiCondensed" panose="020B0502040204020203" pitchFamily="34" charset="0"/>
          </a:endParaRPr>
        </a:p>
      </dsp:txBody>
      <dsp:txXfrm>
        <a:off x="88490" y="1317943"/>
        <a:ext cx="2221038" cy="1488790"/>
      </dsp:txXfrm>
    </dsp:sp>
    <dsp:sp modelId="{FDB59070-B4B3-4882-8D88-4ED03D97FC2B}">
      <dsp:nvSpPr>
        <dsp:cNvPr id="0" name=""/>
        <dsp:cNvSpPr/>
      </dsp:nvSpPr>
      <dsp:spPr>
        <a:xfrm>
          <a:off x="2509319" y="1237403"/>
          <a:ext cx="2382118" cy="1649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Bahnschrift SemiBold SemiConden" panose="020B0502040204020203" pitchFamily="34" charset="0"/>
            </a:rPr>
            <a:t> </a:t>
          </a:r>
          <a:r>
            <a:rPr lang="pt-BR" sz="2400" kern="1200" dirty="0" smtClean="0">
              <a:latin typeface="Bahnschrift Light SemiCondensed" panose="020B0502040204020203" pitchFamily="34" charset="0"/>
            </a:rPr>
            <a:t>Diagnosticar processos das 64 ações.</a:t>
          </a:r>
          <a:endParaRPr lang="pt-BR" sz="2400" kern="1200" dirty="0">
            <a:latin typeface="Bahnschrift Light SemiCondensed" panose="020B0502040204020203" pitchFamily="34" charset="0"/>
          </a:endParaRPr>
        </a:p>
      </dsp:txBody>
      <dsp:txXfrm>
        <a:off x="2589859" y="1317943"/>
        <a:ext cx="2221038" cy="1488790"/>
      </dsp:txXfrm>
    </dsp:sp>
    <dsp:sp modelId="{5693EF0B-1A0C-4228-9AE0-703A66631BBE}">
      <dsp:nvSpPr>
        <dsp:cNvPr id="0" name=""/>
        <dsp:cNvSpPr/>
      </dsp:nvSpPr>
      <dsp:spPr>
        <a:xfrm>
          <a:off x="5010688" y="1237403"/>
          <a:ext cx="2382118" cy="1649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Bahnschrift Light SemiCondensed" panose="020B0502040204020203" pitchFamily="34" charset="0"/>
            </a:rPr>
            <a:t>Verificar percepções dos Mentores de Responsabilidades.</a:t>
          </a:r>
          <a:endParaRPr lang="pt-BR" sz="2100" kern="1200" dirty="0">
            <a:latin typeface="Bahnschrift Light SemiCondensed" panose="020B0502040204020203" pitchFamily="34" charset="0"/>
          </a:endParaRPr>
        </a:p>
      </dsp:txBody>
      <dsp:txXfrm>
        <a:off x="5091228" y="1317943"/>
        <a:ext cx="2221038" cy="1488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14A3F-2A93-48AE-8CE9-403AB88B956A}">
      <dsp:nvSpPr>
        <dsp:cNvPr id="0" name=""/>
        <dsp:cNvSpPr/>
      </dsp:nvSpPr>
      <dsp:spPr>
        <a:xfrm>
          <a:off x="4109577" y="564302"/>
          <a:ext cx="2113155" cy="1981002"/>
        </a:xfrm>
        <a:prstGeom prst="gear9">
          <a:avLst/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Bahnschrift SemiBold SemiConden" panose="020B0502040204020203" pitchFamily="34" charset="0"/>
            </a:rPr>
            <a:t>Planejamento Estratégico da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Bahnschrift SemiBold SemiConden" panose="020B0502040204020203" pitchFamily="34" charset="0"/>
            </a:rPr>
            <a:t>EEF</a:t>
          </a:r>
          <a:endParaRPr lang="pt-BR" sz="1800" kern="1200" dirty="0"/>
        </a:p>
      </dsp:txBody>
      <dsp:txXfrm>
        <a:off x="4524538" y="1028342"/>
        <a:ext cx="1283233" cy="1018276"/>
      </dsp:txXfrm>
    </dsp:sp>
    <dsp:sp modelId="{19F241EB-CADC-437D-B9C1-5EC682F7A9A7}">
      <dsp:nvSpPr>
        <dsp:cNvPr id="0" name=""/>
        <dsp:cNvSpPr/>
      </dsp:nvSpPr>
      <dsp:spPr>
        <a:xfrm>
          <a:off x="3193481" y="2497114"/>
          <a:ext cx="3175553" cy="3191798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Bahnschrift SemiBold SemiConden" panose="020B0502040204020203" pitchFamily="34" charset="0"/>
            </a:rPr>
            <a:t>Garantir ao estudante qualidade de vida, saúde, esporte, cultura e lazer.</a:t>
          </a:r>
          <a:endParaRPr lang="pt-BR" sz="1800" kern="1200" dirty="0"/>
        </a:p>
      </dsp:txBody>
      <dsp:txXfrm>
        <a:off x="3992936" y="3303798"/>
        <a:ext cx="1576643" cy="1578430"/>
      </dsp:txXfrm>
    </dsp:sp>
    <dsp:sp modelId="{5ADD61A3-C249-47B5-95B1-17B6DB83E214}">
      <dsp:nvSpPr>
        <dsp:cNvPr id="0" name=""/>
        <dsp:cNvSpPr/>
      </dsp:nvSpPr>
      <dsp:spPr>
        <a:xfrm rot="20700000">
          <a:off x="5619836" y="1145454"/>
          <a:ext cx="3470001" cy="3547507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Bahnschrift SemiBold SemiConden" panose="020B0502040204020203" pitchFamily="34" charset="0"/>
            </a:rPr>
            <a:t>Modernização e expansão das instalações físicas e acadêmicas.</a:t>
          </a:r>
          <a:endParaRPr lang="pt-BR" sz="2000" kern="1200" dirty="0"/>
        </a:p>
      </dsp:txBody>
      <dsp:txXfrm rot="-20700000">
        <a:off x="6376311" y="1928123"/>
        <a:ext cx="1957049" cy="1982168"/>
      </dsp:txXfrm>
    </dsp:sp>
    <dsp:sp modelId="{26FCFCE2-8805-4415-8F8E-6D9D10C27C4B}">
      <dsp:nvSpPr>
        <dsp:cNvPr id="0" name=""/>
        <dsp:cNvSpPr/>
      </dsp:nvSpPr>
      <dsp:spPr>
        <a:xfrm rot="302945">
          <a:off x="5491380" y="774539"/>
          <a:ext cx="4131090" cy="4000015"/>
        </a:xfrm>
        <a:prstGeom prst="circularArrow">
          <a:avLst>
            <a:gd name="adj1" fmla="val 4687"/>
            <a:gd name="adj2" fmla="val 299029"/>
            <a:gd name="adj3" fmla="val 2544154"/>
            <a:gd name="adj4" fmla="val 15802250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2A3AE3-0FF8-45CA-9DF1-5BDE2A9FFB30}">
      <dsp:nvSpPr>
        <dsp:cNvPr id="0" name=""/>
        <dsp:cNvSpPr/>
      </dsp:nvSpPr>
      <dsp:spPr>
        <a:xfrm rot="12742092">
          <a:off x="1050568" y="2640737"/>
          <a:ext cx="5689118" cy="294660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0A9BAE-4260-423A-A104-F2E9285C815F}">
      <dsp:nvSpPr>
        <dsp:cNvPr id="0" name=""/>
        <dsp:cNvSpPr/>
      </dsp:nvSpPr>
      <dsp:spPr>
        <a:xfrm rot="3699485">
          <a:off x="3417705" y="110824"/>
          <a:ext cx="3177028" cy="317702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615EB-D6C5-4576-BC52-6814E0D153F5}">
      <dsp:nvSpPr>
        <dsp:cNvPr id="0" name=""/>
        <dsp:cNvSpPr/>
      </dsp:nvSpPr>
      <dsp:spPr>
        <a:xfrm>
          <a:off x="2322" y="739946"/>
          <a:ext cx="2428339" cy="1214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Bahnschrift SemiBold SemiConden" panose="020B0502040204020203" pitchFamily="34" charset="0"/>
            </a:rPr>
            <a:t>Entrevistas</a:t>
          </a:r>
          <a:endParaRPr lang="pt-BR" sz="3600" kern="1200" dirty="0">
            <a:latin typeface="Bahnschrift SemiBold SemiConden" panose="020B0502040204020203" pitchFamily="34" charset="0"/>
          </a:endParaRPr>
        </a:p>
      </dsp:txBody>
      <dsp:txXfrm>
        <a:off x="37884" y="775508"/>
        <a:ext cx="2357215" cy="1143045"/>
      </dsp:txXfrm>
    </dsp:sp>
    <dsp:sp modelId="{80ED0117-9008-4543-9D1F-B79029D554D6}">
      <dsp:nvSpPr>
        <dsp:cNvPr id="0" name=""/>
        <dsp:cNvSpPr/>
      </dsp:nvSpPr>
      <dsp:spPr>
        <a:xfrm rot="19457599">
          <a:off x="2318228" y="957396"/>
          <a:ext cx="1196203" cy="81123"/>
        </a:xfrm>
        <a:custGeom>
          <a:avLst/>
          <a:gdLst/>
          <a:ahLst/>
          <a:cxnLst/>
          <a:rect l="0" t="0" r="0" b="0"/>
          <a:pathLst>
            <a:path>
              <a:moveTo>
                <a:pt x="0" y="40561"/>
              </a:moveTo>
              <a:lnTo>
                <a:pt x="1196203" y="405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886424" y="968052"/>
        <a:ext cx="59810" cy="59810"/>
      </dsp:txXfrm>
    </dsp:sp>
    <dsp:sp modelId="{807584B7-5887-4157-982B-569CB5405691}">
      <dsp:nvSpPr>
        <dsp:cNvPr id="0" name=""/>
        <dsp:cNvSpPr/>
      </dsp:nvSpPr>
      <dsp:spPr>
        <a:xfrm>
          <a:off x="3401997" y="41798"/>
          <a:ext cx="2428339" cy="1214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Bahnschrift Light SemiCondensed" panose="020B0502040204020203" pitchFamily="34" charset="0"/>
            </a:rPr>
            <a:t>12 voluntários (TCLE) </a:t>
          </a:r>
          <a:endParaRPr lang="pt-BR" sz="2800" kern="1200" dirty="0">
            <a:latin typeface="Bahnschrift Light SemiCondensed" panose="020B0502040204020203" pitchFamily="34" charset="0"/>
          </a:endParaRPr>
        </a:p>
      </dsp:txBody>
      <dsp:txXfrm>
        <a:off x="3437559" y="77360"/>
        <a:ext cx="2357215" cy="1143045"/>
      </dsp:txXfrm>
    </dsp:sp>
    <dsp:sp modelId="{38CA2F60-EE14-421E-BA20-F9CA58ED0D36}">
      <dsp:nvSpPr>
        <dsp:cNvPr id="0" name=""/>
        <dsp:cNvSpPr/>
      </dsp:nvSpPr>
      <dsp:spPr>
        <a:xfrm rot="2142401">
          <a:off x="2318228" y="1655543"/>
          <a:ext cx="1196203" cy="81123"/>
        </a:xfrm>
        <a:custGeom>
          <a:avLst/>
          <a:gdLst/>
          <a:ahLst/>
          <a:cxnLst/>
          <a:rect l="0" t="0" r="0" b="0"/>
          <a:pathLst>
            <a:path>
              <a:moveTo>
                <a:pt x="0" y="40561"/>
              </a:moveTo>
              <a:lnTo>
                <a:pt x="1196203" y="405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886424" y="1666200"/>
        <a:ext cx="59810" cy="59810"/>
      </dsp:txXfrm>
    </dsp:sp>
    <dsp:sp modelId="{2794E91D-BEAB-4337-A31F-A0D24A956419}">
      <dsp:nvSpPr>
        <dsp:cNvPr id="0" name=""/>
        <dsp:cNvSpPr/>
      </dsp:nvSpPr>
      <dsp:spPr>
        <a:xfrm>
          <a:off x="3401997" y="1438094"/>
          <a:ext cx="2428339" cy="1214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0" i="0" kern="1200" dirty="0" smtClean="0">
              <a:latin typeface="Bahnschrift Light SemiCondensed" panose="020B0502040204020203" pitchFamily="34" charset="0"/>
            </a:rPr>
            <a:t>10 perguntas </a:t>
          </a:r>
          <a:endParaRPr lang="pt-BR" sz="2800" kern="1200" dirty="0">
            <a:latin typeface="Bahnschrift Light SemiCondensed" panose="020B0502040204020203" pitchFamily="34" charset="0"/>
          </a:endParaRPr>
        </a:p>
      </dsp:txBody>
      <dsp:txXfrm>
        <a:off x="3437559" y="1473656"/>
        <a:ext cx="2357215" cy="11430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08A2D-CF97-4D0B-BCE5-F4DD1365CF6F}">
      <dsp:nvSpPr>
        <dsp:cNvPr id="0" name=""/>
        <dsp:cNvSpPr/>
      </dsp:nvSpPr>
      <dsp:spPr>
        <a:xfrm>
          <a:off x="4023360" y="491"/>
          <a:ext cx="6035040" cy="19151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Bahnschrift Light SemiCondensed" panose="020B0502040204020203" pitchFamily="34" charset="0"/>
            </a:rPr>
            <a:t>Acompanhar o andamento das metas </a:t>
          </a:r>
          <a:endParaRPr lang="pt-BR" sz="2800" kern="1200" dirty="0">
            <a:latin typeface="Bahnschrift Light SemiCondensed" panose="020B0502040204020203" pitchFamily="34" charset="0"/>
          </a:endParaRPr>
        </a:p>
      </dsp:txBody>
      <dsp:txXfrm>
        <a:off x="4023360" y="239880"/>
        <a:ext cx="5316872" cy="1436337"/>
      </dsp:txXfrm>
    </dsp:sp>
    <dsp:sp modelId="{C22C9FEA-E8DD-4D6D-AC4F-2162D676C310}">
      <dsp:nvSpPr>
        <dsp:cNvPr id="0" name=""/>
        <dsp:cNvSpPr/>
      </dsp:nvSpPr>
      <dsp:spPr>
        <a:xfrm>
          <a:off x="0" y="491"/>
          <a:ext cx="4023360" cy="19151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kern="1200" dirty="0" smtClean="0">
              <a:latin typeface="Bahnschrift SemiBold SemiConden" panose="020B0502040204020203" pitchFamily="34" charset="0"/>
            </a:rPr>
            <a:t>Transcrição dos vídeos </a:t>
          </a:r>
        </a:p>
      </dsp:txBody>
      <dsp:txXfrm>
        <a:off x="93488" y="93979"/>
        <a:ext cx="3836384" cy="1728139"/>
      </dsp:txXfrm>
    </dsp:sp>
    <dsp:sp modelId="{C2D834A4-2D26-41B8-9CF7-E8DBFB055196}">
      <dsp:nvSpPr>
        <dsp:cNvPr id="0" name=""/>
        <dsp:cNvSpPr/>
      </dsp:nvSpPr>
      <dsp:spPr>
        <a:xfrm>
          <a:off x="4023360" y="2107118"/>
          <a:ext cx="6035040" cy="19151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Bahnschrift Light SemiCondensed" panose="020B0502040204020203" pitchFamily="34" charset="0"/>
            </a:rPr>
            <a:t>Técnica por </a:t>
          </a:r>
          <a:r>
            <a:rPr lang="pt-BR" sz="2800" kern="1200" dirty="0" err="1" smtClean="0">
              <a:latin typeface="Bahnschrift Light SemiCondensed" panose="020B0502040204020203" pitchFamily="34" charset="0"/>
            </a:rPr>
            <a:t>Bardin</a:t>
          </a:r>
          <a:r>
            <a:rPr lang="pt-BR" sz="2800" kern="1200" dirty="0" smtClean="0">
              <a:latin typeface="Bahnschrift Light SemiCondensed" panose="020B0502040204020203" pitchFamily="34" charset="0"/>
            </a:rPr>
            <a:t> (1997);</a:t>
          </a:r>
          <a:endParaRPr lang="pt-BR" sz="2800" kern="1200" dirty="0">
            <a:latin typeface="Bahnschrift Light SemiCondensed" panose="020B0502040204020203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Bahnschrift Light SemiCondensed" panose="020B0502040204020203" pitchFamily="34" charset="0"/>
            </a:rPr>
            <a:t>Ordenação de dados;</a:t>
          </a:r>
          <a:endParaRPr lang="pt-BR" sz="2800" kern="1200" dirty="0">
            <a:latin typeface="Bahnschrift Light SemiCondensed" panose="020B0502040204020203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Bahnschrift Light SemiCondensed" panose="020B0502040204020203" pitchFamily="34" charset="0"/>
            </a:rPr>
            <a:t>Interpretação.</a:t>
          </a:r>
          <a:endParaRPr lang="pt-BR" sz="2800" kern="1200" dirty="0">
            <a:latin typeface="Bahnschrift Light SemiCondensed" panose="020B0502040204020203" pitchFamily="34" charset="0"/>
          </a:endParaRPr>
        </a:p>
      </dsp:txBody>
      <dsp:txXfrm>
        <a:off x="4023360" y="2346507"/>
        <a:ext cx="5316872" cy="1436337"/>
      </dsp:txXfrm>
    </dsp:sp>
    <dsp:sp modelId="{43996649-F9CF-4094-A2F6-6059EE6911B6}">
      <dsp:nvSpPr>
        <dsp:cNvPr id="0" name=""/>
        <dsp:cNvSpPr/>
      </dsp:nvSpPr>
      <dsp:spPr>
        <a:xfrm>
          <a:off x="0" y="2107118"/>
          <a:ext cx="4023360" cy="19151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kern="1200" dirty="0" smtClean="0">
              <a:latin typeface="Bahnschrift SemiBold SemiConden" panose="020B0502040204020203" pitchFamily="34" charset="0"/>
            </a:rPr>
            <a:t>Análise de dados </a:t>
          </a:r>
          <a:endParaRPr lang="pt-BR" sz="4400" kern="1200" dirty="0">
            <a:latin typeface="Bahnschrift SemiBold SemiConden" panose="020B0502040204020203" pitchFamily="34" charset="0"/>
          </a:endParaRPr>
        </a:p>
      </dsp:txBody>
      <dsp:txXfrm>
        <a:off x="93488" y="2200606"/>
        <a:ext cx="3836384" cy="1728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074D3-0725-4B06-B5C0-865D2D8DDCB7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11A3C-7339-4CEF-A502-18A99CF67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714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65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72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62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9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21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22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27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85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24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14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4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9C3148-97BD-4534-BCD6-55A5CBCCFBCF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58269A-252E-4A67-95C9-CDA5835D092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65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9260" y="1385681"/>
            <a:ext cx="11502740" cy="2927445"/>
          </a:xfrm>
          <a:noFill/>
        </p:spPr>
        <p:txBody>
          <a:bodyPr>
            <a:normAutofit/>
          </a:bodyPr>
          <a:lstStyle/>
          <a:p>
            <a:pPr algn="ctr"/>
            <a:r>
              <a:rPr lang="pt-BR" sz="6600" dirty="0" smtClean="0">
                <a:latin typeface="Bahnschrift SemiBold SemiConden" panose="020B0502040204020203" pitchFamily="34" charset="0"/>
              </a:rPr>
              <a:t>Follow up: Planejamento Estratégico da Escola de Educação Física</a:t>
            </a:r>
            <a:endParaRPr lang="pt-BR" sz="6600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68442" y="4937862"/>
            <a:ext cx="10058400" cy="1143000"/>
          </a:xfrm>
        </p:spPr>
        <p:txBody>
          <a:bodyPr/>
          <a:lstStyle/>
          <a:p>
            <a:r>
              <a:rPr lang="pt-BR" dirty="0" smtClean="0">
                <a:latin typeface="Bahnschrift Light SemiCondensed" panose="020B0502040204020203" pitchFamily="34" charset="0"/>
                <a:cs typeface="Arial" panose="020B0604020202020204" pitchFamily="34" charset="0"/>
              </a:rPr>
              <a:t>Discente: Sarah A. AlveS lelis</a:t>
            </a:r>
          </a:p>
          <a:p>
            <a:r>
              <a:rPr lang="pt-BR" dirty="0" smtClean="0">
                <a:latin typeface="Bahnschrift Light SemiCondensed" panose="020B0502040204020203" pitchFamily="34" charset="0"/>
                <a:cs typeface="Arial" panose="020B0604020202020204" pitchFamily="34" charset="0"/>
              </a:rPr>
              <a:t>Orientador: prof. Dr. Bruno ocelli ungheri</a:t>
            </a:r>
            <a:endParaRPr lang="pt-BR" dirty="0">
              <a:latin typeface="Bahnschrift Light SemiCondensed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3735" y="189445"/>
            <a:ext cx="1867295" cy="119623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62" y="189445"/>
            <a:ext cx="819302" cy="180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latin typeface="Bahnschrift SemiBold SemiConden" panose="020B0502040204020203" pitchFamily="34" charset="0"/>
              </a:rPr>
              <a:t>METODOLOGIA</a:t>
            </a:r>
            <a:endParaRPr lang="pt-BR" sz="5400" dirty="0">
              <a:latin typeface="Bahnschrift SemiBold SemiConden" panose="020B0502040204020203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51240"/>
              </p:ext>
            </p:extLst>
          </p:nvPr>
        </p:nvGraphicFramePr>
        <p:xfrm>
          <a:off x="4767012" y="2405418"/>
          <a:ext cx="5832660" cy="2694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1268600" y="3126292"/>
            <a:ext cx="2457238" cy="1252317"/>
            <a:chOff x="939932" y="760538"/>
            <a:chExt cx="2514509" cy="1257254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939932" y="760538"/>
              <a:ext cx="2514509" cy="125725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ângulo 6"/>
            <p:cNvSpPr/>
            <p:nvPr/>
          </p:nvSpPr>
          <p:spPr>
            <a:xfrm>
              <a:off x="976757" y="760538"/>
              <a:ext cx="2440861" cy="1183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600" kern="1200" dirty="0" smtClean="0">
                  <a:latin typeface="Bahnschrift SemiBold SemiConden" panose="020B0502040204020203" pitchFamily="34" charset="0"/>
                </a:rPr>
                <a:t>Pesquisa qualitativa</a:t>
              </a:r>
              <a:endParaRPr lang="pt-BR" sz="3600" kern="1200" dirty="0">
                <a:latin typeface="Bahnschrift SemiBold SemiConden" panose="020B0502040204020203" pitchFamily="34" charset="0"/>
              </a:endParaRPr>
            </a:p>
          </p:txBody>
        </p:sp>
      </p:grpSp>
      <p:sp>
        <p:nvSpPr>
          <p:cNvPr id="3" name="Seta para a direita 2"/>
          <p:cNvSpPr/>
          <p:nvPr/>
        </p:nvSpPr>
        <p:spPr>
          <a:xfrm>
            <a:off x="3993728" y="3572297"/>
            <a:ext cx="505394" cy="282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/>
          <a:srcRect l="21155" t="13315" r="20785" b="4715"/>
          <a:stretch/>
        </p:blipFill>
        <p:spPr>
          <a:xfrm>
            <a:off x="2029216" y="0"/>
            <a:ext cx="8617908" cy="68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>
                <a:latin typeface="Bahnschrift SemiBold SemiConden" panose="020B0502040204020203" pitchFamily="34" charset="0"/>
              </a:rPr>
              <a:t>METODOLOGIA</a:t>
            </a:r>
            <a:r>
              <a:rPr lang="pt-BR" dirty="0" smtClean="0">
                <a:latin typeface="Bahnschrift SemiBold SemiConden" panose="020B0502040204020203" pitchFamily="34" charset="0"/>
              </a:rPr>
              <a:t> </a:t>
            </a:r>
            <a:endParaRPr lang="pt-BR" dirty="0">
              <a:latin typeface="Bahnschrift SemiBold SemiConden" panose="020B0502040204020203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76643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88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latin typeface="Bahnschrift SemiBold SemiConden" panose="020B0502040204020203" pitchFamily="34" charset="0"/>
              </a:rPr>
              <a:t>Referências</a:t>
            </a:r>
            <a:endParaRPr lang="pt-BR" sz="5400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PASCUCI, L. MEYER JUNIOR, V. MAGIONI, B. SENA, R. </a:t>
            </a:r>
            <a:r>
              <a:rPr lang="pt-BR" dirty="0" err="1"/>
              <a:t>Mangerialism</a:t>
            </a:r>
            <a:r>
              <a:rPr lang="pt-BR" dirty="0"/>
              <a:t> </a:t>
            </a:r>
            <a:r>
              <a:rPr lang="pt-BR" dirty="0" smtClean="0"/>
              <a:t>na Gestão </a:t>
            </a:r>
            <a:r>
              <a:rPr lang="pt-BR" dirty="0"/>
              <a:t>Universitária: implicações do planejamento estratégico segundo </a:t>
            </a:r>
            <a:r>
              <a:rPr lang="pt-BR" dirty="0" smtClean="0"/>
              <a:t>a percepção </a:t>
            </a:r>
            <a:r>
              <a:rPr lang="pt-BR" dirty="0"/>
              <a:t>de gestores de uma universidade pública. Revista GUAL</a:t>
            </a:r>
            <a:r>
              <a:rPr lang="pt-BR" dirty="0" smtClean="0"/>
              <a:t>: Florianópolis</a:t>
            </a:r>
            <a:r>
              <a:rPr lang="pt-BR" dirty="0"/>
              <a:t>. v. 9, n. 1, p. 37 – 59, jan. 2016</a:t>
            </a:r>
            <a:r>
              <a:rPr lang="pt-BR" dirty="0" smtClean="0"/>
              <a:t>.</a:t>
            </a:r>
          </a:p>
          <a:p>
            <a:r>
              <a:rPr lang="pt-BR" dirty="0"/>
              <a:t>CHIAVENATO, Idalberto; SAPIRO, Arão. Planejamento estratégico. </a:t>
            </a:r>
            <a:r>
              <a:rPr lang="pt-BR" dirty="0" err="1"/>
              <a:t>Elsevier</a:t>
            </a:r>
            <a:r>
              <a:rPr lang="pt-BR" dirty="0"/>
              <a:t> Brasil, 2004</a:t>
            </a:r>
            <a:r>
              <a:rPr lang="pt-BR" dirty="0" smtClean="0"/>
              <a:t>.</a:t>
            </a:r>
          </a:p>
          <a:p>
            <a:r>
              <a:rPr lang="pt-BR" dirty="0"/>
              <a:t>MIZAEL, G. A. et al. Análise do Plano de Desenvolvimento Institucional das universidades federais do Consórcio Sul-Sudeste de Minas Gerais. Revista de Administração Pública, vol.47, n.5, p. 1145-1164, 2013.</a:t>
            </a:r>
          </a:p>
        </p:txBody>
      </p:sp>
    </p:spTree>
    <p:extLst>
      <p:ext uri="{BB962C8B-B14F-4D97-AF65-F5344CB8AC3E}">
        <p14:creationId xmlns:p14="http://schemas.microsoft.com/office/powerpoint/2010/main" val="374319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8722" y="467077"/>
            <a:ext cx="12173552" cy="4225239"/>
          </a:xfrm>
        </p:spPr>
        <p:txBody>
          <a:bodyPr/>
          <a:lstStyle/>
          <a:p>
            <a:r>
              <a:rPr lang="pt-BR" sz="8800" dirty="0">
                <a:latin typeface="Bahnschrift SemiBold SemiConden" panose="020B0502040204020203" pitchFamily="34" charset="0"/>
              </a:rPr>
              <a:t>Muito obrigada!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0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hnschrift SemiBold SemiConden" panose="020B0502040204020203" pitchFamily="34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737360"/>
            <a:ext cx="9165657" cy="41317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latin typeface="Bahnschrift Light SemiCondensed" panose="020B0502040204020203" pitchFamily="34" charset="0"/>
              </a:rPr>
              <a:t>Criação da Escola de Educação </a:t>
            </a:r>
            <a:r>
              <a:rPr lang="pt-BR" dirty="0" smtClean="0">
                <a:latin typeface="Bahnschrift Light SemiCondensed" panose="020B0502040204020203" pitchFamily="34" charset="0"/>
              </a:rPr>
              <a:t>Física (EEF), </a:t>
            </a:r>
            <a:r>
              <a:rPr lang="pt-BR" dirty="0">
                <a:latin typeface="Bahnschrift Light SemiCondensed" panose="020B0502040204020203" pitchFamily="34" charset="0"/>
              </a:rPr>
              <a:t>30 de abril de 2019</a:t>
            </a:r>
            <a:r>
              <a:rPr lang="pt-BR" dirty="0" smtClean="0">
                <a:latin typeface="Bahnschrift Light SemiCondensed" panose="020B0502040204020203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dirty="0">
              <a:latin typeface="Bahnschrift Light SemiCondensed" panose="020B0502040204020203" pitchFamily="34" charset="0"/>
            </a:endParaRPr>
          </a:p>
          <a:p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307452057"/>
              </p:ext>
            </p:extLst>
          </p:nvPr>
        </p:nvGraphicFramePr>
        <p:xfrm>
          <a:off x="3203701" y="2466473"/>
          <a:ext cx="5857624" cy="4162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60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latin typeface="Bahnschrift SemiBold SemiConden" panose="020B0502040204020203" pitchFamily="34" charset="0"/>
              </a:rPr>
              <a:t>Introdução</a:t>
            </a:r>
            <a:endParaRPr lang="pt-BR" sz="5400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1718" y="1954018"/>
            <a:ext cx="1005840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Bahnschrift Light SemiCondensed" panose="020B0502040204020203" pitchFamily="34" charset="0"/>
              </a:rPr>
              <a:t>Nova configuração organizacional.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400" i="1" dirty="0" smtClean="0">
                <a:latin typeface="Bahnschrift Light SemiCondensed" panose="020B0502040204020203" pitchFamily="34" charset="0"/>
              </a:rPr>
              <a:t>Managerialism</a:t>
            </a:r>
            <a:r>
              <a:rPr lang="pt-BR" sz="2400" dirty="0" smtClean="0">
                <a:latin typeface="Bahnschrift Light SemiCondensed" panose="020B0502040204020203" pitchFamily="34" charset="0"/>
              </a:rPr>
              <a:t> (Gerencialismo).</a:t>
            </a:r>
            <a:endParaRPr lang="pt-BR" sz="2400" dirty="0">
              <a:latin typeface="Bahnschrift Light SemiCondensed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Bahnschrift Light SemiCondensed" panose="020B0502040204020203" pitchFamily="34" charset="0"/>
              </a:rPr>
              <a:t>Planejamento Estratégico.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400" dirty="0" smtClean="0">
              <a:latin typeface="Bahnschrift Light SemiCondensed" panose="020B0502040204020203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Bahnschrift Light SemiCondensed" panose="020B0502040204020203" pitchFamily="34" charset="0"/>
              </a:rPr>
              <a:t>“As Universidades Públicas não se isentam da pressão gerada por um ambiente marcado pela </a:t>
            </a:r>
            <a:r>
              <a:rPr lang="pt-BR" sz="2400" b="1" dirty="0" smtClean="0">
                <a:solidFill>
                  <a:schemeClr val="accent1"/>
                </a:solidFill>
                <a:latin typeface="Bahnschrift Light SemiCondensed" panose="020B0502040204020203" pitchFamily="34" charset="0"/>
              </a:rPr>
              <a:t>competitividade global</a:t>
            </a:r>
            <a:r>
              <a:rPr lang="pt-BR" sz="2400" dirty="0" smtClean="0">
                <a:latin typeface="Bahnschrift Light SemiCondensed" panose="020B0502040204020203" pitchFamily="34" charset="0"/>
              </a:rPr>
              <a:t>, em que se observa um aumento da preocupação com a </a:t>
            </a:r>
            <a:r>
              <a:rPr lang="pt-BR" sz="2400" b="1" dirty="0" smtClean="0">
                <a:solidFill>
                  <a:schemeClr val="accent1"/>
                </a:solidFill>
                <a:latin typeface="Bahnschrift Light SemiCondensed" panose="020B0502040204020203" pitchFamily="34" charset="0"/>
              </a:rPr>
              <a:t>eficiência e eficácia </a:t>
            </a:r>
            <a:r>
              <a:rPr lang="pt-BR" sz="2400" dirty="0" smtClean="0">
                <a:latin typeface="Bahnschrift Light SemiCondensed" panose="020B0502040204020203" pitchFamily="34" charset="0"/>
              </a:rPr>
              <a:t>dos processos gerenciais.”  (</a:t>
            </a:r>
            <a:r>
              <a:rPr lang="pt-BR" sz="2400" dirty="0" err="1" smtClean="0">
                <a:latin typeface="Bahnschrift Light SemiCondensed" panose="020B0502040204020203" pitchFamily="34" charset="0"/>
              </a:rPr>
              <a:t>Pascuci</a:t>
            </a:r>
            <a:r>
              <a:rPr lang="pt-BR" sz="2400" dirty="0" smtClean="0">
                <a:latin typeface="Bahnschrift Light SemiCondensed" panose="020B0502040204020203" pitchFamily="34" charset="0"/>
              </a:rPr>
              <a:t>, 2016)</a:t>
            </a:r>
          </a:p>
          <a:p>
            <a:pPr marL="0" indent="0" algn="just">
              <a:buNone/>
            </a:pPr>
            <a:endParaRPr lang="pt-BR" sz="2400" dirty="0">
              <a:latin typeface="Bahnschrift Light Semi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>
                <a:latin typeface="Bahnschrift SemiBold SemiConden" panose="020B0502040204020203" pitchFamily="34" charset="0"/>
              </a:rPr>
              <a:t>PLANEJAMENTO ESTRATÉGICO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01168" lvl="1" indent="0" algn="just">
              <a:lnSpc>
                <a:spcPct val="100000"/>
              </a:lnSpc>
              <a:buNone/>
            </a:pPr>
            <a:r>
              <a:rPr lang="pt-BR" sz="2400" dirty="0" smtClean="0">
                <a:latin typeface="Bahnschrift Light SemiCondensed" panose="020B0502040204020203" pitchFamily="34" charset="0"/>
              </a:rPr>
              <a:t>“Processo essencial em uma organização. Ele </a:t>
            </a:r>
            <a:r>
              <a:rPr lang="pt-BR" sz="2400" dirty="0">
                <a:latin typeface="Bahnschrift Light SemiCondensed" panose="020B0502040204020203" pitchFamily="34" charset="0"/>
              </a:rPr>
              <a:t>identifica </a:t>
            </a:r>
            <a:r>
              <a:rPr lang="pt-BR" sz="2400" b="1" dirty="0">
                <a:solidFill>
                  <a:schemeClr val="accent1"/>
                </a:solidFill>
                <a:latin typeface="Bahnschrift Light SemiCondensed" panose="020B0502040204020203" pitchFamily="34" charset="0"/>
              </a:rPr>
              <a:t>recursos potenciais, </a:t>
            </a:r>
            <a:r>
              <a:rPr lang="pt-BR" sz="2400" b="1" dirty="0" smtClean="0">
                <a:solidFill>
                  <a:schemeClr val="accent1"/>
                </a:solidFill>
                <a:latin typeface="Bahnschrift Light SemiCondensed" panose="020B0502040204020203" pitchFamily="34" charset="0"/>
              </a:rPr>
              <a:t>reconhece fraquezas </a:t>
            </a:r>
            <a:r>
              <a:rPr lang="pt-BR" sz="2400" b="1" dirty="0">
                <a:solidFill>
                  <a:schemeClr val="accent1"/>
                </a:solidFill>
                <a:latin typeface="Bahnschrift Light SemiCondensed" panose="020B0502040204020203" pitchFamily="34" charset="0"/>
              </a:rPr>
              <a:t>e estabelece um conjunto de medidas integradas</a:t>
            </a:r>
            <a:r>
              <a:rPr lang="pt-BR" sz="2400" b="1" dirty="0">
                <a:latin typeface="Bahnschrift Light SemiCondensed" panose="020B0502040204020203" pitchFamily="34" charset="0"/>
              </a:rPr>
              <a:t> </a:t>
            </a:r>
            <a:r>
              <a:rPr lang="pt-BR" sz="2400" dirty="0">
                <a:latin typeface="Bahnschrift Light SemiCondensed" panose="020B0502040204020203" pitchFamily="34" charset="0"/>
              </a:rPr>
              <a:t>a </a:t>
            </a:r>
            <a:r>
              <a:rPr lang="pt-BR" sz="2400" dirty="0" smtClean="0">
                <a:latin typeface="Bahnschrift Light SemiCondensed" panose="020B0502040204020203" pitchFamily="34" charset="0"/>
              </a:rPr>
              <a:t>serem implementadas </a:t>
            </a:r>
            <a:r>
              <a:rPr lang="pt-BR" sz="2400" dirty="0">
                <a:latin typeface="Bahnschrift Light SemiCondensed" panose="020B0502040204020203" pitchFamily="34" charset="0"/>
              </a:rPr>
              <a:t>assegurando o sucesso dos resultados planejados</a:t>
            </a:r>
            <a:r>
              <a:rPr lang="pt-BR" sz="2400" dirty="0" smtClean="0">
                <a:latin typeface="Bahnschrift Light SemiCondensed" panose="020B0502040204020203" pitchFamily="34" charset="0"/>
              </a:rPr>
              <a:t>.” (</a:t>
            </a:r>
            <a:r>
              <a:rPr lang="pt-BR" sz="2400" dirty="0">
                <a:latin typeface="Bahnschrift Light SemiCondensed" panose="020B0502040204020203" pitchFamily="34" charset="0"/>
              </a:rPr>
              <a:t>CHIAVENATO, 2004</a:t>
            </a:r>
            <a:r>
              <a:rPr lang="pt-BR" sz="2400" dirty="0" smtClean="0">
                <a:latin typeface="Bahnschrift Light SemiCondensed" panose="020B0502040204020203" pitchFamily="34" charset="0"/>
              </a:rPr>
              <a:t>)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Bahnschrift Light SemiCondensed" panose="020B0502040204020203" pitchFamily="34" charset="0"/>
              </a:rPr>
              <a:t>Ajuda a criar uma cultura de planejamento.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Bahnschrift Light SemiCondensed" panose="020B0502040204020203" pitchFamily="34" charset="0"/>
              </a:rPr>
              <a:t>Estimulo ao direcionamento para o futuro.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400" dirty="0" err="1" smtClean="0">
                <a:latin typeface="Bahnschrift Light SemiCondensed" panose="020B0502040204020203" pitchFamily="34" charset="0"/>
              </a:rPr>
              <a:t>Ressignifica</a:t>
            </a:r>
            <a:r>
              <a:rPr lang="pt-BR" sz="2400" dirty="0" smtClean="0">
                <a:latin typeface="Bahnschrift Light SemiCondensed" panose="020B0502040204020203" pitchFamily="34" charset="0"/>
              </a:rPr>
              <a:t> contribuições sociais a partir da formação profissional, formação continuada, pesquisa, extensão e vivências de esporte e lazer. </a:t>
            </a:r>
          </a:p>
        </p:txBody>
      </p:sp>
    </p:spTree>
    <p:extLst>
      <p:ext uri="{BB962C8B-B14F-4D97-AF65-F5344CB8AC3E}">
        <p14:creationId xmlns:p14="http://schemas.microsoft.com/office/powerpoint/2010/main" val="35296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5400" dirty="0" smtClean="0">
                <a:latin typeface="Bahnschrift SemiBold SemiConden" panose="020B0502040204020203" pitchFamily="34" charset="0"/>
              </a:rPr>
              <a:t>PDI (Plano de Desenvolvimento Institucional)</a:t>
            </a:r>
            <a:endParaRPr lang="pt-BR" sz="5400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>
                <a:latin typeface="Bahnschrift Light SemiCondensed" panose="020B0502040204020203" pitchFamily="34" charset="0"/>
              </a:rPr>
              <a:t>“O PDI </a:t>
            </a:r>
            <a:r>
              <a:rPr lang="pt-BR" sz="2400" dirty="0">
                <a:latin typeface="Bahnschrift Light SemiCondensed" panose="020B0502040204020203" pitchFamily="34" charset="0"/>
              </a:rPr>
              <a:t>é uma </a:t>
            </a:r>
            <a:r>
              <a:rPr lang="pt-BR" sz="2400" b="1" dirty="0">
                <a:solidFill>
                  <a:schemeClr val="accent1"/>
                </a:solidFill>
                <a:latin typeface="Bahnschrift Light SemiCondensed" panose="020B0502040204020203" pitchFamily="34" charset="0"/>
              </a:rPr>
              <a:t>ferramenta para alcançar resultados</a:t>
            </a:r>
            <a:r>
              <a:rPr lang="pt-BR" sz="2400" dirty="0">
                <a:latin typeface="Bahnschrift Light SemiCondensed" panose="020B0502040204020203" pitchFamily="34" charset="0"/>
              </a:rPr>
              <a:t>, tais como oferecer um ensino </a:t>
            </a:r>
            <a:r>
              <a:rPr lang="pt-BR" sz="2400" dirty="0" smtClean="0">
                <a:latin typeface="Bahnschrift Light SemiCondensed" panose="020B0502040204020203" pitchFamily="34" charset="0"/>
              </a:rPr>
              <a:t>de melhor qualidade, qualificar profissionais preparados para o mercado de trabalho e contribuir para o desenvolvimento </a:t>
            </a:r>
            <a:r>
              <a:rPr lang="pt-BR" sz="2400" dirty="0">
                <a:latin typeface="Bahnschrift Light SemiCondensed" panose="020B0502040204020203" pitchFamily="34" charset="0"/>
              </a:rPr>
              <a:t>científico e tecnológico do país, bem como estender </a:t>
            </a:r>
            <a:r>
              <a:rPr lang="pt-BR" sz="2400" dirty="0" smtClean="0">
                <a:latin typeface="Bahnschrift Light SemiCondensed" panose="020B0502040204020203" pitchFamily="34" charset="0"/>
              </a:rPr>
              <a:t>tais </a:t>
            </a:r>
            <a:r>
              <a:rPr lang="pt-BR" sz="2400" dirty="0">
                <a:latin typeface="Bahnschrift Light SemiCondensed" panose="020B0502040204020203" pitchFamily="34" charset="0"/>
              </a:rPr>
              <a:t>conhecimentos para a sociedade.” </a:t>
            </a:r>
            <a:r>
              <a:rPr lang="pt-BR" sz="2400" b="1" dirty="0">
                <a:latin typeface="Bahnschrift Light SemiCondensed" panose="020B0502040204020203" pitchFamily="34" charset="0"/>
              </a:rPr>
              <a:t>(MIZAEL, et al., </a:t>
            </a:r>
            <a:r>
              <a:rPr lang="pt-BR" sz="2400" b="1" dirty="0" smtClean="0">
                <a:latin typeface="Bahnschrift Light SemiCondensed" panose="020B0502040204020203" pitchFamily="34" charset="0"/>
              </a:rPr>
              <a:t>2013)</a:t>
            </a:r>
            <a:endParaRPr lang="pt-BR" sz="2400" b="1" dirty="0"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000" dirty="0" smtClean="0">
                <a:latin typeface="Bahnschrift SemiBold SemiConden" panose="020B0502040204020203" pitchFamily="34" charset="0"/>
              </a:rPr>
              <a:t>Metas da Escola de Educação Física (EEF) são de acordo com o PDI da UFOP.</a:t>
            </a:r>
          </a:p>
          <a:p>
            <a:endParaRPr lang="pt-BR" dirty="0">
              <a:latin typeface="Bahnschrift Light SemiCondensed" panose="020B0502040204020203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435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latin typeface="Bahnschrift SemiBold SemiConden" panose="020B0502040204020203" pitchFamily="34" charset="0"/>
              </a:rPr>
              <a:t>OBJETIVOS</a:t>
            </a:r>
            <a:endParaRPr lang="pt-BR" sz="5400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Bahnschrift Light SemiCondensed" panose="020B0502040204020203" pitchFamily="34" charset="0"/>
              </a:rPr>
              <a:t> Acompanhar e </a:t>
            </a:r>
            <a:r>
              <a:rPr lang="pt-BR" sz="2800" dirty="0">
                <a:latin typeface="Bahnschrift Light SemiCondensed" panose="020B0502040204020203" pitchFamily="34" charset="0"/>
              </a:rPr>
              <a:t>i</a:t>
            </a:r>
            <a:r>
              <a:rPr lang="pt-BR" sz="2800" dirty="0" smtClean="0">
                <a:latin typeface="Bahnschrift Light SemiCondensed" panose="020B0502040204020203" pitchFamily="34" charset="0"/>
              </a:rPr>
              <a:t>dentificar se as 13 metas do planejamento estratégico da EEF (2019-2023) estão em andamento ou cumpridas.</a:t>
            </a: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1540792364"/>
              </p:ext>
            </p:extLst>
          </p:nvPr>
        </p:nvGraphicFramePr>
        <p:xfrm>
          <a:off x="2657643" y="2622885"/>
          <a:ext cx="7400758" cy="412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32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723331" y="1293976"/>
            <a:ext cx="10672550" cy="821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577890"/>
              </p:ext>
            </p:extLst>
          </p:nvPr>
        </p:nvGraphicFramePr>
        <p:xfrm>
          <a:off x="0" y="81886"/>
          <a:ext cx="6132512" cy="6331323"/>
        </p:xfrm>
        <a:graphic>
          <a:graphicData uri="http://schemas.openxmlformats.org/drawingml/2006/table">
            <a:tbl>
              <a:tblPr/>
              <a:tblGrid>
                <a:gridCol w="1648205"/>
                <a:gridCol w="697889"/>
                <a:gridCol w="3786418"/>
              </a:tblGrid>
              <a:tr h="382137"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Metas Pactuadas</a:t>
                      </a:r>
                      <a:endParaRPr lang="pt-BR" sz="1600" dirty="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46832">
                <a:tc rowSpan="4"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Eixo Acadêmico</a:t>
                      </a:r>
                      <a:endParaRPr lang="pt-BR" sz="1600" dirty="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Implementar mestrado profissional em atividade física e saúde;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Implementar residência profissional em saúde coletiva;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Sediar um congresso nacional no campo da Educação Física;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Alcançar 70% de diplomação nos cursos de Educação Física.</a:t>
                      </a:r>
                      <a:endParaRPr lang="pt-BR" sz="1600" dirty="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783">
                <a:tc rowSpan="3"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Eixo Estrutural</a:t>
                      </a:r>
                      <a:endParaRPr lang="pt-BR" sz="1600" dirty="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Implementar o projeto da Sede da Escola de Educação Física da UFOP e do complexo de atletismo;</a:t>
                      </a:r>
                      <a:endParaRPr lang="pt-BR" sz="1600" dirty="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Recuperar, modernizar e ampliar as instalações e equipamentos da Escola de Educação Física da UFOP destinados ao esporte, ao lazer e à convivência;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8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pt-BR" sz="160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Ampliar, recuperar e modernizar as instalações e equipamentos da área da piscina.</a:t>
                      </a:r>
                      <a:endParaRPr lang="pt-BR" sz="1600" dirty="0">
                        <a:effectLst/>
                      </a:endParaRPr>
                    </a:p>
                  </a:txBody>
                  <a:tcPr marL="58020" marR="58020" marT="38680" marB="386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84895" y="-13920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664362"/>
              </p:ext>
            </p:extLst>
          </p:nvPr>
        </p:nvGraphicFramePr>
        <p:xfrm>
          <a:off x="6132512" y="81886"/>
          <a:ext cx="5986580" cy="6312113"/>
        </p:xfrm>
        <a:graphic>
          <a:graphicData uri="http://schemas.openxmlformats.org/drawingml/2006/table">
            <a:tbl>
              <a:tblPr/>
              <a:tblGrid>
                <a:gridCol w="1411958"/>
                <a:gridCol w="878308"/>
                <a:gridCol w="3696314"/>
              </a:tblGrid>
              <a:tr h="1897709">
                <a:tc rowSpan="6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dirty="0">
                          <a:effectLst/>
                        </a:rPr>
                        <a:t/>
                      </a:r>
                      <a:br>
                        <a:rPr lang="pt-BR" sz="1600" dirty="0">
                          <a:effectLst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Eixo Administrativo</a:t>
                      </a:r>
                      <a:endParaRPr lang="pt-BR" sz="1600" dirty="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pt-BR" sz="160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Garantir e qualificar a representatividade de membros da Escola de Educação Física em todas as instâncias representativas da UFOP, induzindo o fortalecimento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 imagem da EEF;</a:t>
                      </a:r>
                      <a:endParaRPr lang="pt-BR" sz="1600" dirty="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1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pt-BR" sz="160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Criar comissões internas de Pesquisa e Extensão;</a:t>
                      </a:r>
                      <a:endParaRPr lang="pt-BR" sz="160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5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pt-BR" sz="160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Fortalecer as entidades de representação estudantil (DA, CA, Atléticas, Ligas e Empresa Junior);</a:t>
                      </a:r>
                      <a:endParaRPr lang="pt-BR" sz="1600" dirty="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5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pt-BR" sz="160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Criar um calendário anual de eventos esportivos, de lazer e sociais da Escola de Educação Física;</a:t>
                      </a:r>
                      <a:endParaRPr lang="pt-BR" sz="160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1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pt-BR" sz="160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Ampliar o quadro de trabalho docente para 20 servidores;</a:t>
                      </a:r>
                      <a:endParaRPr lang="pt-BR" sz="160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pt-BR" sz="160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Ampliar o quadro de trabalho técnico-administrativo para 5 servidores.</a:t>
                      </a:r>
                      <a:endParaRPr lang="pt-BR" sz="1600" dirty="0">
                        <a:effectLst/>
                      </a:endParaRPr>
                    </a:p>
                  </a:txBody>
                  <a:tcPr marL="60341" marR="60341" marT="40227" marB="402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95788" y="1771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latin typeface="Bahnschrift SemiBold SemiConden" panose="020B0502040204020203" pitchFamily="34" charset="0"/>
              </a:rPr>
              <a:t>JUSTIFICATIVA</a:t>
            </a:r>
            <a:endParaRPr lang="pt-BR" sz="5400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4992" y="2062302"/>
            <a:ext cx="10320688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Bahnschrift Light SemiCondensed" panose="020B0502040204020203" pitchFamily="34" charset="0"/>
              </a:rPr>
              <a:t>Analisar o cenário em que a EEF se encontra e verificar se compreende a realidade operacional, acadêmica e politica. </a:t>
            </a:r>
          </a:p>
          <a:p>
            <a:pPr marL="0" indent="0" algn="just">
              <a:buNone/>
            </a:pPr>
            <a:endParaRPr lang="pt-BR" sz="2800" dirty="0" smtClean="0">
              <a:latin typeface="Bahnschrift Light SemiCondensed" panose="020B0502040204020203" pitchFamily="34" charset="0"/>
            </a:endParaRPr>
          </a:p>
          <a:p>
            <a:pPr algn="just"/>
            <a:r>
              <a:rPr lang="pt-BR" sz="2800" dirty="0" smtClean="0">
                <a:latin typeface="Bahnschrift Light SemiCondensed" panose="020B0502040204020203" pitchFamily="34" charset="0"/>
              </a:rPr>
              <a:t>“</a:t>
            </a:r>
            <a:r>
              <a:rPr lang="pt-BR" sz="2800" dirty="0">
                <a:latin typeface="Bahnschrift Light SemiCondensed" panose="020B0502040204020203" pitchFamily="34" charset="0"/>
              </a:rPr>
              <a:t>A gestão acadêmica precisa ser conduzida de maneira a gerar reflexos palpáveis na qualidade final do serviço que a organização educativa oferece a </a:t>
            </a:r>
            <a:r>
              <a:rPr lang="pt-BR" sz="2800" dirty="0" smtClean="0">
                <a:latin typeface="Bahnschrift Light SemiCondensed" panose="020B0502040204020203" pitchFamily="34" charset="0"/>
              </a:rPr>
              <a:t>sociedade.”  </a:t>
            </a:r>
            <a:r>
              <a:rPr lang="pt-BR" sz="2800" b="1" dirty="0" smtClean="0">
                <a:latin typeface="Bahnschrift Light SemiCondensed" panose="020B0502040204020203" pitchFamily="34" charset="0"/>
              </a:rPr>
              <a:t>(</a:t>
            </a:r>
            <a:r>
              <a:rPr lang="pt-BR" sz="2800" b="1" dirty="0">
                <a:latin typeface="Bahnschrift Light SemiCondensed" panose="020B0502040204020203" pitchFamily="34" charset="0"/>
              </a:rPr>
              <a:t>MEYER et al., 2013) </a:t>
            </a:r>
          </a:p>
          <a:p>
            <a:endParaRPr lang="pt-BR" sz="3000" dirty="0" smtClean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656554"/>
              </p:ext>
            </p:extLst>
          </p:nvPr>
        </p:nvGraphicFramePr>
        <p:xfrm>
          <a:off x="252663" y="313001"/>
          <a:ext cx="11939337" cy="5760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220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1654</TotalTime>
  <Words>703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Bahnschrift Light SemiCondensed</vt:lpstr>
      <vt:lpstr>Bahnschrift SemiBold SemiConden</vt:lpstr>
      <vt:lpstr>Calibri</vt:lpstr>
      <vt:lpstr>Calibri Light</vt:lpstr>
      <vt:lpstr>Times New Roman</vt:lpstr>
      <vt:lpstr>Wingdings</vt:lpstr>
      <vt:lpstr>Retrospectiva</vt:lpstr>
      <vt:lpstr>Follow up: Planejamento Estratégico da Escola de Educação Física</vt:lpstr>
      <vt:lpstr>Introdução</vt:lpstr>
      <vt:lpstr>Introdução</vt:lpstr>
      <vt:lpstr>PLANEJAMENTO ESTRATÉGICO</vt:lpstr>
      <vt:lpstr>PDI (Plano de Desenvolvimento Institucional)</vt:lpstr>
      <vt:lpstr>OBJETIVOS</vt:lpstr>
      <vt:lpstr>Apresentação do PowerPoint</vt:lpstr>
      <vt:lpstr>JUSTIFICATIVA</vt:lpstr>
      <vt:lpstr>Apresentação do PowerPoint</vt:lpstr>
      <vt:lpstr>METODOLOGIA</vt:lpstr>
      <vt:lpstr>Apresentação do PowerPoint</vt:lpstr>
      <vt:lpstr>METODOLOGIA </vt:lpstr>
      <vt:lpstr>Referências</vt:lpstr>
      <vt:lpstr>Muito obrigada!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up: Planejamento Estratégico da Escola de Educação Física</dc:title>
  <dc:creator>Sarah</dc:creator>
  <cp:lastModifiedBy>Sarah</cp:lastModifiedBy>
  <cp:revision>52</cp:revision>
  <cp:lastPrinted>2020-06-12T01:06:40Z</cp:lastPrinted>
  <dcterms:created xsi:type="dcterms:W3CDTF">2020-06-11T15:51:01Z</dcterms:created>
  <dcterms:modified xsi:type="dcterms:W3CDTF">2020-06-12T19:25:18Z</dcterms:modified>
</cp:coreProperties>
</file>