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0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5" r:id="rId13"/>
    <p:sldId id="268" r:id="rId14"/>
    <p:sldId id="269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5FE584-142E-4C91-AD1C-EEFE797318BD}" type="doc">
      <dgm:prSet loTypeId="urn:microsoft.com/office/officeart/2005/8/layout/hProcess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C30C231-53EA-4DA7-8A1C-FCDE52202311}">
      <dgm:prSet custT="1"/>
      <dgm:spPr>
        <a:solidFill>
          <a:schemeClr val="accent1"/>
        </a:solidFill>
      </dgm:spPr>
      <dgm:t>
        <a:bodyPr/>
        <a:lstStyle/>
        <a:p>
          <a:pPr algn="l" rtl="0"/>
          <a:r>
            <a:rPr lang="pt-BR" sz="1800" b="0" dirty="0" smtClean="0">
              <a:solidFill>
                <a:schemeClr val="tx1"/>
              </a:solidFill>
              <a:latin typeface="+mn-lt"/>
              <a:cs typeface="Arial" pitchFamily="34" charset="0"/>
            </a:rPr>
            <a:t>Décadas de 70,80 e 90</a:t>
          </a:r>
          <a:endParaRPr lang="pt-BR" sz="1800" b="0" dirty="0">
            <a:solidFill>
              <a:schemeClr val="tx1"/>
            </a:solidFill>
            <a:latin typeface="+mn-lt"/>
            <a:cs typeface="Arial" pitchFamily="34" charset="0"/>
          </a:endParaRPr>
        </a:p>
      </dgm:t>
    </dgm:pt>
    <dgm:pt modelId="{C01AA90B-27BF-46D8-9F44-127ADE82A65D}" type="parTrans" cxnId="{A77257B1-EE90-464F-B4D2-1F08B86E68C9}">
      <dgm:prSet/>
      <dgm:spPr/>
      <dgm:t>
        <a:bodyPr/>
        <a:lstStyle/>
        <a:p>
          <a:endParaRPr lang="pt-BR"/>
        </a:p>
      </dgm:t>
    </dgm:pt>
    <dgm:pt modelId="{7A4B7821-4752-418A-9134-7152EC00F8D0}" type="sibTrans" cxnId="{A77257B1-EE90-464F-B4D2-1F08B86E68C9}">
      <dgm:prSet/>
      <dgm:spPr/>
      <dgm:t>
        <a:bodyPr/>
        <a:lstStyle/>
        <a:p>
          <a:endParaRPr lang="pt-BR"/>
        </a:p>
      </dgm:t>
    </dgm:pt>
    <dgm:pt modelId="{08448F5F-7C75-42D0-980F-3B68321C6C9A}">
      <dgm:prSet custT="1"/>
      <dgm:spPr>
        <a:solidFill>
          <a:schemeClr val="accent2"/>
        </a:solidFill>
      </dgm:spPr>
      <dgm:t>
        <a:bodyPr/>
        <a:lstStyle/>
        <a:p>
          <a:pPr rtl="0"/>
          <a:r>
            <a:rPr lang="pt-BR" sz="2000" dirty="0" smtClean="0">
              <a:solidFill>
                <a:schemeClr val="tx1"/>
              </a:solidFill>
            </a:rPr>
            <a:t>Ações feministas </a:t>
          </a:r>
          <a:endParaRPr lang="pt-BR" sz="20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468E992-F890-43DD-BA02-E7E22A54E4B1}" type="parTrans" cxnId="{2EC8D9C5-7E95-4B64-86F0-416B3F27D460}">
      <dgm:prSet/>
      <dgm:spPr/>
      <dgm:t>
        <a:bodyPr/>
        <a:lstStyle/>
        <a:p>
          <a:endParaRPr lang="pt-BR"/>
        </a:p>
      </dgm:t>
    </dgm:pt>
    <dgm:pt modelId="{3F219E95-95CF-4F0B-9467-FEB6C62E9DEC}" type="sibTrans" cxnId="{2EC8D9C5-7E95-4B64-86F0-416B3F27D460}">
      <dgm:prSet/>
      <dgm:spPr/>
      <dgm:t>
        <a:bodyPr/>
        <a:lstStyle/>
        <a:p>
          <a:endParaRPr lang="pt-BR"/>
        </a:p>
      </dgm:t>
    </dgm:pt>
    <dgm:pt modelId="{845E75BF-8EA7-4309-8206-26EE4A9790AD}">
      <dgm:prSet custT="1"/>
      <dgm:spPr>
        <a:solidFill>
          <a:schemeClr val="accent1"/>
        </a:solidFill>
      </dgm:spPr>
      <dgm:t>
        <a:bodyPr/>
        <a:lstStyle/>
        <a:p>
          <a:pPr algn="l"/>
          <a:endParaRPr lang="pt-BR" sz="16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FCA00CF-BC46-472D-8B18-9E39E7F1A1B9}" type="sibTrans" cxnId="{68CF0E51-22F7-431A-9F79-AAF8A1F124CD}">
      <dgm:prSet/>
      <dgm:spPr/>
      <dgm:t>
        <a:bodyPr/>
        <a:lstStyle/>
        <a:p>
          <a:endParaRPr lang="pt-BR"/>
        </a:p>
      </dgm:t>
    </dgm:pt>
    <dgm:pt modelId="{D836E04F-03D2-421A-BD69-D45F67D1525F}" type="parTrans" cxnId="{68CF0E51-22F7-431A-9F79-AAF8A1F124CD}">
      <dgm:prSet/>
      <dgm:spPr/>
      <dgm:t>
        <a:bodyPr/>
        <a:lstStyle/>
        <a:p>
          <a:endParaRPr lang="pt-BR"/>
        </a:p>
      </dgm:t>
    </dgm:pt>
    <dgm:pt modelId="{61DFAE60-544D-4897-AE0B-4AEC0509B5A3}">
      <dgm:prSet custT="1"/>
      <dgm:spPr>
        <a:solidFill>
          <a:schemeClr val="accent2"/>
        </a:solidFill>
      </dgm:spPr>
      <dgm:t>
        <a:bodyPr/>
        <a:lstStyle/>
        <a:p>
          <a:r>
            <a:rPr lang="pt-BR" sz="2000" dirty="0" smtClean="0">
              <a:solidFill>
                <a:schemeClr val="tx1"/>
              </a:solidFill>
              <a:latin typeface="+mj-lt"/>
              <a:cs typeface="Arial" pitchFamily="34" charset="0"/>
            </a:rPr>
            <a:t>Mudanças no campo da sexualidade e da família</a:t>
          </a:r>
          <a:endParaRPr lang="pt-BR" sz="2000" dirty="0" smtClean="0">
            <a:solidFill>
              <a:schemeClr val="tx1"/>
            </a:solidFill>
            <a:latin typeface="+mj-lt"/>
          </a:endParaRPr>
        </a:p>
      </dgm:t>
    </dgm:pt>
    <dgm:pt modelId="{B5EA121F-A33E-46A3-9951-4535163DAD2D}" type="parTrans" cxnId="{24F6DAF5-4989-45A1-A59D-C16CD569A43F}">
      <dgm:prSet/>
      <dgm:spPr/>
      <dgm:t>
        <a:bodyPr/>
        <a:lstStyle/>
        <a:p>
          <a:endParaRPr lang="pt-BR"/>
        </a:p>
      </dgm:t>
    </dgm:pt>
    <dgm:pt modelId="{418A026A-5980-482A-AF8F-CE4D88EF8FB4}" type="sibTrans" cxnId="{24F6DAF5-4989-45A1-A59D-C16CD569A43F}">
      <dgm:prSet/>
      <dgm:spPr/>
      <dgm:t>
        <a:bodyPr/>
        <a:lstStyle/>
        <a:p>
          <a:endParaRPr lang="pt-BR"/>
        </a:p>
      </dgm:t>
    </dgm:pt>
    <dgm:pt modelId="{D0EA87FF-A122-4683-AE8E-B48F35A15330}">
      <dgm:prSet custT="1"/>
      <dgm:spPr>
        <a:solidFill>
          <a:schemeClr val="accent1">
            <a:alpha val="90000"/>
          </a:schemeClr>
        </a:solidFill>
      </dgm:spPr>
      <dgm:t>
        <a:bodyPr/>
        <a:lstStyle/>
        <a:p>
          <a:pPr algn="l"/>
          <a:r>
            <a:rPr lang="pt-BR" sz="1800" dirty="0" smtClean="0">
              <a:cs typeface="Arial" pitchFamily="34" charset="0"/>
            </a:rPr>
            <a:t>Pílula anticoncepcional;</a:t>
          </a:r>
          <a:endParaRPr lang="pt-BR" sz="1800" b="0" dirty="0">
            <a:solidFill>
              <a:schemeClr val="tx1"/>
            </a:solidFill>
          </a:endParaRPr>
        </a:p>
      </dgm:t>
    </dgm:pt>
    <dgm:pt modelId="{30611DFC-12CB-4660-9AD9-FAAF4FE11E5D}" type="parTrans" cxnId="{BA0B1B31-0F6D-49FC-86C9-F312F4DA7AA9}">
      <dgm:prSet/>
      <dgm:spPr/>
      <dgm:t>
        <a:bodyPr/>
        <a:lstStyle/>
        <a:p>
          <a:endParaRPr lang="pt-BR"/>
        </a:p>
      </dgm:t>
    </dgm:pt>
    <dgm:pt modelId="{7672D318-A668-4312-8611-80F14C32ACEC}" type="sibTrans" cxnId="{BA0B1B31-0F6D-49FC-86C9-F312F4DA7AA9}">
      <dgm:prSet/>
      <dgm:spPr/>
      <dgm:t>
        <a:bodyPr/>
        <a:lstStyle/>
        <a:p>
          <a:endParaRPr lang="pt-BR"/>
        </a:p>
      </dgm:t>
    </dgm:pt>
    <dgm:pt modelId="{68D4CA97-437D-4454-96BC-2DB81FCC752A}">
      <dgm:prSet custT="1"/>
      <dgm:spPr/>
      <dgm:t>
        <a:bodyPr/>
        <a:lstStyle/>
        <a:p>
          <a:r>
            <a:rPr lang="pt-BR" sz="1800" dirty="0" err="1" smtClean="0">
              <a:cs typeface="Arial" pitchFamily="34" charset="0"/>
            </a:rPr>
            <a:t>Despenalização</a:t>
          </a:r>
          <a:r>
            <a:rPr lang="pt-BR" sz="1800" dirty="0" smtClean="0">
              <a:cs typeface="Arial" pitchFamily="34" charset="0"/>
            </a:rPr>
            <a:t> do aborto;</a:t>
          </a:r>
        </a:p>
      </dgm:t>
    </dgm:pt>
    <dgm:pt modelId="{0772F7D9-FF55-4EFB-BE60-F0728ABA517C}" type="parTrans" cxnId="{D6E12B0C-1444-45BF-8066-ACEE3AE11266}">
      <dgm:prSet/>
      <dgm:spPr/>
      <dgm:t>
        <a:bodyPr/>
        <a:lstStyle/>
        <a:p>
          <a:endParaRPr lang="pt-BR"/>
        </a:p>
      </dgm:t>
    </dgm:pt>
    <dgm:pt modelId="{62FDA27C-0CFA-4AD7-AFD2-658653EE89D1}" type="sibTrans" cxnId="{D6E12B0C-1444-45BF-8066-ACEE3AE11266}">
      <dgm:prSet/>
      <dgm:spPr/>
      <dgm:t>
        <a:bodyPr/>
        <a:lstStyle/>
        <a:p>
          <a:endParaRPr lang="pt-BR"/>
        </a:p>
      </dgm:t>
    </dgm:pt>
    <dgm:pt modelId="{C291513A-0BC1-4918-9BEB-83DFAC76FC1B}">
      <dgm:prSet custT="1"/>
      <dgm:spPr/>
      <dgm:t>
        <a:bodyPr/>
        <a:lstStyle/>
        <a:p>
          <a:r>
            <a:rPr lang="pt-BR" sz="1800" dirty="0" smtClean="0">
              <a:cs typeface="Arial" pitchFamily="34" charset="0"/>
            </a:rPr>
            <a:t>Procriação medicamente assistida;</a:t>
          </a:r>
        </a:p>
      </dgm:t>
    </dgm:pt>
    <dgm:pt modelId="{E38D9548-C13B-4BD8-B49B-1D16809860CC}" type="parTrans" cxnId="{EEE1EFD3-A9EF-4C60-B802-C4D6E55E87DC}">
      <dgm:prSet/>
      <dgm:spPr/>
      <dgm:t>
        <a:bodyPr/>
        <a:lstStyle/>
        <a:p>
          <a:endParaRPr lang="pt-BR"/>
        </a:p>
      </dgm:t>
    </dgm:pt>
    <dgm:pt modelId="{9BAE1E84-1933-44EB-8634-BE7C794B3FD9}" type="sibTrans" cxnId="{EEE1EFD3-A9EF-4C60-B802-C4D6E55E87DC}">
      <dgm:prSet/>
      <dgm:spPr/>
      <dgm:t>
        <a:bodyPr/>
        <a:lstStyle/>
        <a:p>
          <a:endParaRPr lang="pt-BR"/>
        </a:p>
      </dgm:t>
    </dgm:pt>
    <dgm:pt modelId="{BB923457-8F5E-4E85-A993-C9ECB5DFE853}">
      <dgm:prSet custT="1"/>
      <dgm:spPr/>
      <dgm:t>
        <a:bodyPr/>
        <a:lstStyle/>
        <a:p>
          <a:r>
            <a:rPr lang="pt-BR" sz="1800" dirty="0" smtClean="0">
              <a:cs typeface="Arial" pitchFamily="34" charset="0"/>
            </a:rPr>
            <a:t>Mudanças sexuais;</a:t>
          </a:r>
        </a:p>
      </dgm:t>
    </dgm:pt>
    <dgm:pt modelId="{6AF3E94E-1DB7-4217-B539-94B2886ECABE}" type="parTrans" cxnId="{D6E69E71-6B9F-4845-860E-BB69397FC372}">
      <dgm:prSet/>
      <dgm:spPr/>
      <dgm:t>
        <a:bodyPr/>
        <a:lstStyle/>
        <a:p>
          <a:endParaRPr lang="pt-BR"/>
        </a:p>
      </dgm:t>
    </dgm:pt>
    <dgm:pt modelId="{4BB2750E-2A35-4260-8F73-129B438416CA}" type="sibTrans" cxnId="{D6E69E71-6B9F-4845-860E-BB69397FC372}">
      <dgm:prSet/>
      <dgm:spPr/>
      <dgm:t>
        <a:bodyPr/>
        <a:lstStyle/>
        <a:p>
          <a:endParaRPr lang="pt-BR"/>
        </a:p>
      </dgm:t>
    </dgm:pt>
    <dgm:pt modelId="{48C5657A-DA76-4346-BB04-0B96B68820B2}">
      <dgm:prSet custT="1"/>
      <dgm:spPr/>
      <dgm:t>
        <a:bodyPr/>
        <a:lstStyle/>
        <a:p>
          <a:r>
            <a:rPr lang="pt-BR" sz="1800" dirty="0" smtClean="0">
              <a:cs typeface="Arial" pitchFamily="34" charset="0"/>
            </a:rPr>
            <a:t>União de casais homossexuais.</a:t>
          </a:r>
          <a:endParaRPr lang="pt-BR" sz="1800" dirty="0" smtClean="0"/>
        </a:p>
      </dgm:t>
    </dgm:pt>
    <dgm:pt modelId="{4074F7B5-5C63-4FCD-99CD-EC8F3D3C2FBE}" type="parTrans" cxnId="{C2E8EE25-E983-497F-9DD5-B860ACCFB88B}">
      <dgm:prSet/>
      <dgm:spPr/>
      <dgm:t>
        <a:bodyPr/>
        <a:lstStyle/>
        <a:p>
          <a:endParaRPr lang="pt-BR"/>
        </a:p>
      </dgm:t>
    </dgm:pt>
    <dgm:pt modelId="{B9FE5C27-161D-486E-9B1A-F5AC2CEC9E6F}" type="sibTrans" cxnId="{C2E8EE25-E983-497F-9DD5-B860ACCFB88B}">
      <dgm:prSet/>
      <dgm:spPr/>
      <dgm:t>
        <a:bodyPr/>
        <a:lstStyle/>
        <a:p>
          <a:endParaRPr lang="pt-BR"/>
        </a:p>
      </dgm:t>
    </dgm:pt>
    <dgm:pt modelId="{A4901320-209D-47B0-9A5E-D4BFE3A71212}" type="pres">
      <dgm:prSet presAssocID="{EE5FE584-142E-4C91-AD1C-EEFE797318B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D53373A-31FE-407E-A683-89065052FBA4}" type="pres">
      <dgm:prSet presAssocID="{08448F5F-7C75-42D0-980F-3B68321C6C9A}" presName="compNode" presStyleCnt="0"/>
      <dgm:spPr/>
    </dgm:pt>
    <dgm:pt modelId="{EA3F1CD5-12FE-4DBD-A290-A181405B627C}" type="pres">
      <dgm:prSet presAssocID="{08448F5F-7C75-42D0-980F-3B68321C6C9A}" presName="noGeometry" presStyleCnt="0"/>
      <dgm:spPr/>
    </dgm:pt>
    <dgm:pt modelId="{365384EF-8558-49B4-8E12-8B51C0DBBE10}" type="pres">
      <dgm:prSet presAssocID="{08448F5F-7C75-42D0-980F-3B68321C6C9A}" presName="childTextVisible" presStyleLbl="bgAccFollowNode1" presStyleIdx="0" presStyleCnt="2" custScaleX="106996" custScaleY="110524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E8FE4F7-2520-4E2F-9384-D373C2F51E58}" type="pres">
      <dgm:prSet presAssocID="{08448F5F-7C75-42D0-980F-3B68321C6C9A}" presName="childTextHidden" presStyleLbl="bgAccFollowNode1" presStyleIdx="0" presStyleCnt="2"/>
      <dgm:spPr/>
      <dgm:t>
        <a:bodyPr/>
        <a:lstStyle/>
        <a:p>
          <a:endParaRPr lang="pt-BR"/>
        </a:p>
      </dgm:t>
    </dgm:pt>
    <dgm:pt modelId="{361505BB-81A9-469C-A372-C64D267F031E}" type="pres">
      <dgm:prSet presAssocID="{08448F5F-7C75-42D0-980F-3B68321C6C9A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FCA4AB-6DFB-4F23-AF56-BD756745FE1A}" type="pres">
      <dgm:prSet presAssocID="{08448F5F-7C75-42D0-980F-3B68321C6C9A}" presName="aSpace" presStyleCnt="0"/>
      <dgm:spPr/>
    </dgm:pt>
    <dgm:pt modelId="{3ED240EA-61AE-4896-9271-B475A7F52F75}" type="pres">
      <dgm:prSet presAssocID="{61DFAE60-544D-4897-AE0B-4AEC0509B5A3}" presName="compNode" presStyleCnt="0"/>
      <dgm:spPr/>
    </dgm:pt>
    <dgm:pt modelId="{11B92551-65CD-483B-9174-CA3195F98A88}" type="pres">
      <dgm:prSet presAssocID="{61DFAE60-544D-4897-AE0B-4AEC0509B5A3}" presName="noGeometry" presStyleCnt="0"/>
      <dgm:spPr/>
    </dgm:pt>
    <dgm:pt modelId="{20B8C0A6-0F44-45BE-99D6-53CB3D9BA466}" type="pres">
      <dgm:prSet presAssocID="{61DFAE60-544D-4897-AE0B-4AEC0509B5A3}" presName="childTextVisible" presStyleLbl="bgAccFollowNode1" presStyleIdx="1" presStyleCnt="2" custScaleX="120984" custScaleY="11883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6B4610-BA0A-46A5-B885-66A5558FA4F4}" type="pres">
      <dgm:prSet presAssocID="{61DFAE60-544D-4897-AE0B-4AEC0509B5A3}" presName="childTextHidden" presStyleLbl="bgAccFollowNode1" presStyleIdx="1" presStyleCnt="2"/>
      <dgm:spPr/>
      <dgm:t>
        <a:bodyPr/>
        <a:lstStyle/>
        <a:p>
          <a:endParaRPr lang="pt-BR"/>
        </a:p>
      </dgm:t>
    </dgm:pt>
    <dgm:pt modelId="{09622BA3-4D41-49AE-9376-41E0AF9C4198}" type="pres">
      <dgm:prSet presAssocID="{61DFAE60-544D-4897-AE0B-4AEC0509B5A3}" presName="parentText" presStyleLbl="node1" presStyleIdx="1" presStyleCnt="2" custScaleX="109262" custScaleY="109819" custLinFactNeighborX="-9936" custLinFactNeighborY="195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AEC618DA-BE1E-442F-B151-F7A051B129D1}" type="presOf" srcId="{BB923457-8F5E-4E85-A993-C9ECB5DFE853}" destId="{636B4610-BA0A-46A5-B885-66A5558FA4F4}" srcOrd="1" destOrd="3" presId="urn:microsoft.com/office/officeart/2005/8/layout/hProcess6"/>
    <dgm:cxn modelId="{48B380D1-768E-40F8-B864-B2A62C13FF7B}" type="presOf" srcId="{BB923457-8F5E-4E85-A993-C9ECB5DFE853}" destId="{20B8C0A6-0F44-45BE-99D6-53CB3D9BA466}" srcOrd="0" destOrd="3" presId="urn:microsoft.com/office/officeart/2005/8/layout/hProcess6"/>
    <dgm:cxn modelId="{D6E12B0C-1444-45BF-8066-ACEE3AE11266}" srcId="{61DFAE60-544D-4897-AE0B-4AEC0509B5A3}" destId="{68D4CA97-437D-4454-96BC-2DB81FCC752A}" srcOrd="1" destOrd="0" parTransId="{0772F7D9-FF55-4EFB-BE60-F0728ABA517C}" sibTransId="{62FDA27C-0CFA-4AD7-AFD2-658653EE89D1}"/>
    <dgm:cxn modelId="{EEE1EFD3-A9EF-4C60-B802-C4D6E55E87DC}" srcId="{61DFAE60-544D-4897-AE0B-4AEC0509B5A3}" destId="{C291513A-0BC1-4918-9BEB-83DFAC76FC1B}" srcOrd="2" destOrd="0" parTransId="{E38D9548-C13B-4BD8-B49B-1D16809860CC}" sibTransId="{9BAE1E84-1933-44EB-8634-BE7C794B3FD9}"/>
    <dgm:cxn modelId="{4CEE7D67-7D39-4C3D-B633-7B1F7E269145}" type="presOf" srcId="{6C30C231-53EA-4DA7-8A1C-FCDE52202311}" destId="{365384EF-8558-49B4-8E12-8B51C0DBBE10}" srcOrd="0" destOrd="0" presId="urn:microsoft.com/office/officeart/2005/8/layout/hProcess6"/>
    <dgm:cxn modelId="{25E69C6F-CE3A-4FB3-AFC2-57D23F7A8099}" type="presOf" srcId="{C291513A-0BC1-4918-9BEB-83DFAC76FC1B}" destId="{20B8C0A6-0F44-45BE-99D6-53CB3D9BA466}" srcOrd="0" destOrd="2" presId="urn:microsoft.com/office/officeart/2005/8/layout/hProcess6"/>
    <dgm:cxn modelId="{BA0B1B31-0F6D-49FC-86C9-F312F4DA7AA9}" srcId="{61DFAE60-544D-4897-AE0B-4AEC0509B5A3}" destId="{D0EA87FF-A122-4683-AE8E-B48F35A15330}" srcOrd="0" destOrd="0" parTransId="{30611DFC-12CB-4660-9AD9-FAAF4FE11E5D}" sibTransId="{7672D318-A668-4312-8611-80F14C32ACEC}"/>
    <dgm:cxn modelId="{24F6DAF5-4989-45A1-A59D-C16CD569A43F}" srcId="{EE5FE584-142E-4C91-AD1C-EEFE797318BD}" destId="{61DFAE60-544D-4897-AE0B-4AEC0509B5A3}" srcOrd="1" destOrd="0" parTransId="{B5EA121F-A33E-46A3-9951-4535163DAD2D}" sibTransId="{418A026A-5980-482A-AF8F-CE4D88EF8FB4}"/>
    <dgm:cxn modelId="{25BF8FA7-93B2-4DD9-9729-D62A43477B3D}" type="presOf" srcId="{6C30C231-53EA-4DA7-8A1C-FCDE52202311}" destId="{4E8FE4F7-2520-4E2F-9384-D373C2F51E58}" srcOrd="1" destOrd="0" presId="urn:microsoft.com/office/officeart/2005/8/layout/hProcess6"/>
    <dgm:cxn modelId="{9AA82FF4-CE5E-4946-B1E8-87D868E9EF95}" type="presOf" srcId="{D0EA87FF-A122-4683-AE8E-B48F35A15330}" destId="{20B8C0A6-0F44-45BE-99D6-53CB3D9BA466}" srcOrd="0" destOrd="0" presId="urn:microsoft.com/office/officeart/2005/8/layout/hProcess6"/>
    <dgm:cxn modelId="{E219744C-DE6A-42E1-8634-2737F370F1C9}" type="presOf" srcId="{68D4CA97-437D-4454-96BC-2DB81FCC752A}" destId="{636B4610-BA0A-46A5-B885-66A5558FA4F4}" srcOrd="1" destOrd="1" presId="urn:microsoft.com/office/officeart/2005/8/layout/hProcess6"/>
    <dgm:cxn modelId="{759BC3D0-B358-4ABD-A3A2-406E82FC34D8}" type="presOf" srcId="{845E75BF-8EA7-4309-8206-26EE4A9790AD}" destId="{365384EF-8558-49B4-8E12-8B51C0DBBE10}" srcOrd="0" destOrd="1" presId="urn:microsoft.com/office/officeart/2005/8/layout/hProcess6"/>
    <dgm:cxn modelId="{C45A4ADC-7B38-4D68-9775-892596FBBFD9}" type="presOf" srcId="{C291513A-0BC1-4918-9BEB-83DFAC76FC1B}" destId="{636B4610-BA0A-46A5-B885-66A5558FA4F4}" srcOrd="1" destOrd="2" presId="urn:microsoft.com/office/officeart/2005/8/layout/hProcess6"/>
    <dgm:cxn modelId="{E05C23A8-A40E-41EE-BB10-0643774C3EC9}" type="presOf" srcId="{08448F5F-7C75-42D0-980F-3B68321C6C9A}" destId="{361505BB-81A9-469C-A372-C64D267F031E}" srcOrd="0" destOrd="0" presId="urn:microsoft.com/office/officeart/2005/8/layout/hProcess6"/>
    <dgm:cxn modelId="{2EC8D9C5-7E95-4B64-86F0-416B3F27D460}" srcId="{EE5FE584-142E-4C91-AD1C-EEFE797318BD}" destId="{08448F5F-7C75-42D0-980F-3B68321C6C9A}" srcOrd="0" destOrd="0" parTransId="{C468E992-F890-43DD-BA02-E7E22A54E4B1}" sibTransId="{3F219E95-95CF-4F0B-9467-FEB6C62E9DEC}"/>
    <dgm:cxn modelId="{C2E8EE25-E983-497F-9DD5-B860ACCFB88B}" srcId="{61DFAE60-544D-4897-AE0B-4AEC0509B5A3}" destId="{48C5657A-DA76-4346-BB04-0B96B68820B2}" srcOrd="4" destOrd="0" parTransId="{4074F7B5-5C63-4FCD-99CD-EC8F3D3C2FBE}" sibTransId="{B9FE5C27-161D-486E-9B1A-F5AC2CEC9E6F}"/>
    <dgm:cxn modelId="{2739D962-445A-450E-B3A2-D4FCD92638FE}" type="presOf" srcId="{48C5657A-DA76-4346-BB04-0B96B68820B2}" destId="{636B4610-BA0A-46A5-B885-66A5558FA4F4}" srcOrd="1" destOrd="4" presId="urn:microsoft.com/office/officeart/2005/8/layout/hProcess6"/>
    <dgm:cxn modelId="{1FC231E0-313A-49F2-8F22-8D179A755553}" type="presOf" srcId="{D0EA87FF-A122-4683-AE8E-B48F35A15330}" destId="{636B4610-BA0A-46A5-B885-66A5558FA4F4}" srcOrd="1" destOrd="0" presId="urn:microsoft.com/office/officeart/2005/8/layout/hProcess6"/>
    <dgm:cxn modelId="{79EFD56B-4A16-4768-91AA-9822AEC9228B}" type="presOf" srcId="{EE5FE584-142E-4C91-AD1C-EEFE797318BD}" destId="{A4901320-209D-47B0-9A5E-D4BFE3A71212}" srcOrd="0" destOrd="0" presId="urn:microsoft.com/office/officeart/2005/8/layout/hProcess6"/>
    <dgm:cxn modelId="{C46FC208-020D-4207-8C16-1993F203878A}" type="presOf" srcId="{845E75BF-8EA7-4309-8206-26EE4A9790AD}" destId="{4E8FE4F7-2520-4E2F-9384-D373C2F51E58}" srcOrd="1" destOrd="1" presId="urn:microsoft.com/office/officeart/2005/8/layout/hProcess6"/>
    <dgm:cxn modelId="{A77257B1-EE90-464F-B4D2-1F08B86E68C9}" srcId="{08448F5F-7C75-42D0-980F-3B68321C6C9A}" destId="{6C30C231-53EA-4DA7-8A1C-FCDE52202311}" srcOrd="0" destOrd="0" parTransId="{C01AA90B-27BF-46D8-9F44-127ADE82A65D}" sibTransId="{7A4B7821-4752-418A-9134-7152EC00F8D0}"/>
    <dgm:cxn modelId="{078CDF31-BEA3-4963-8B49-C7D74B7E008C}" type="presOf" srcId="{68D4CA97-437D-4454-96BC-2DB81FCC752A}" destId="{20B8C0A6-0F44-45BE-99D6-53CB3D9BA466}" srcOrd="0" destOrd="1" presId="urn:microsoft.com/office/officeart/2005/8/layout/hProcess6"/>
    <dgm:cxn modelId="{D6E69E71-6B9F-4845-860E-BB69397FC372}" srcId="{61DFAE60-544D-4897-AE0B-4AEC0509B5A3}" destId="{BB923457-8F5E-4E85-A993-C9ECB5DFE853}" srcOrd="3" destOrd="0" parTransId="{6AF3E94E-1DB7-4217-B539-94B2886ECABE}" sibTransId="{4BB2750E-2A35-4260-8F73-129B438416CA}"/>
    <dgm:cxn modelId="{9A95DC1A-9BEB-44F5-B4C1-799289D3DDB3}" type="presOf" srcId="{61DFAE60-544D-4897-AE0B-4AEC0509B5A3}" destId="{09622BA3-4D41-49AE-9376-41E0AF9C4198}" srcOrd="0" destOrd="0" presId="urn:microsoft.com/office/officeart/2005/8/layout/hProcess6"/>
    <dgm:cxn modelId="{68CF0E51-22F7-431A-9F79-AAF8A1F124CD}" srcId="{08448F5F-7C75-42D0-980F-3B68321C6C9A}" destId="{845E75BF-8EA7-4309-8206-26EE4A9790AD}" srcOrd="1" destOrd="0" parTransId="{D836E04F-03D2-421A-BD69-D45F67D1525F}" sibTransId="{0FCA00CF-BC46-472D-8B18-9E39E7F1A1B9}"/>
    <dgm:cxn modelId="{3B0CC6DD-57A2-4474-8DB3-E7286526F94C}" type="presOf" srcId="{48C5657A-DA76-4346-BB04-0B96B68820B2}" destId="{20B8C0A6-0F44-45BE-99D6-53CB3D9BA466}" srcOrd="0" destOrd="4" presId="urn:microsoft.com/office/officeart/2005/8/layout/hProcess6"/>
    <dgm:cxn modelId="{7E7C23A7-DA76-4C6B-BBA1-91DC5B5675A8}" type="presParOf" srcId="{A4901320-209D-47B0-9A5E-D4BFE3A71212}" destId="{2D53373A-31FE-407E-A683-89065052FBA4}" srcOrd="0" destOrd="0" presId="urn:microsoft.com/office/officeart/2005/8/layout/hProcess6"/>
    <dgm:cxn modelId="{1455EA02-03B3-4069-B4A9-231D63676339}" type="presParOf" srcId="{2D53373A-31FE-407E-A683-89065052FBA4}" destId="{EA3F1CD5-12FE-4DBD-A290-A181405B627C}" srcOrd="0" destOrd="0" presId="urn:microsoft.com/office/officeart/2005/8/layout/hProcess6"/>
    <dgm:cxn modelId="{1B26965B-CB5C-4EFF-A8C8-AB88C5DC3543}" type="presParOf" srcId="{2D53373A-31FE-407E-A683-89065052FBA4}" destId="{365384EF-8558-49B4-8E12-8B51C0DBBE10}" srcOrd="1" destOrd="0" presId="urn:microsoft.com/office/officeart/2005/8/layout/hProcess6"/>
    <dgm:cxn modelId="{AF72728C-67A5-4EB9-93D5-7CBE5349417A}" type="presParOf" srcId="{2D53373A-31FE-407E-A683-89065052FBA4}" destId="{4E8FE4F7-2520-4E2F-9384-D373C2F51E58}" srcOrd="2" destOrd="0" presId="urn:microsoft.com/office/officeart/2005/8/layout/hProcess6"/>
    <dgm:cxn modelId="{899F2377-4B89-4658-B3D0-58D8C08EBEBD}" type="presParOf" srcId="{2D53373A-31FE-407E-A683-89065052FBA4}" destId="{361505BB-81A9-469C-A372-C64D267F031E}" srcOrd="3" destOrd="0" presId="urn:microsoft.com/office/officeart/2005/8/layout/hProcess6"/>
    <dgm:cxn modelId="{F8582F79-330F-49D5-886C-9CAB852910EB}" type="presParOf" srcId="{A4901320-209D-47B0-9A5E-D4BFE3A71212}" destId="{B6FCA4AB-6DFB-4F23-AF56-BD756745FE1A}" srcOrd="1" destOrd="0" presId="urn:microsoft.com/office/officeart/2005/8/layout/hProcess6"/>
    <dgm:cxn modelId="{B4E21AF6-332C-4BA7-938E-FBD77EBE7DEE}" type="presParOf" srcId="{A4901320-209D-47B0-9A5E-D4BFE3A71212}" destId="{3ED240EA-61AE-4896-9271-B475A7F52F75}" srcOrd="2" destOrd="0" presId="urn:microsoft.com/office/officeart/2005/8/layout/hProcess6"/>
    <dgm:cxn modelId="{5DA21C7D-1C67-4C3C-9955-1F6C5CB0AE26}" type="presParOf" srcId="{3ED240EA-61AE-4896-9271-B475A7F52F75}" destId="{11B92551-65CD-483B-9174-CA3195F98A88}" srcOrd="0" destOrd="0" presId="urn:microsoft.com/office/officeart/2005/8/layout/hProcess6"/>
    <dgm:cxn modelId="{40986D68-3FB1-467C-9CCD-AA9C70A56063}" type="presParOf" srcId="{3ED240EA-61AE-4896-9271-B475A7F52F75}" destId="{20B8C0A6-0F44-45BE-99D6-53CB3D9BA466}" srcOrd="1" destOrd="0" presId="urn:microsoft.com/office/officeart/2005/8/layout/hProcess6"/>
    <dgm:cxn modelId="{2DDA7375-4283-497E-9011-7AC87C1A4D5E}" type="presParOf" srcId="{3ED240EA-61AE-4896-9271-B475A7F52F75}" destId="{636B4610-BA0A-46A5-B885-66A5558FA4F4}" srcOrd="2" destOrd="0" presId="urn:microsoft.com/office/officeart/2005/8/layout/hProcess6"/>
    <dgm:cxn modelId="{260CBA9B-9157-4CFB-8CEE-34068344BD9A}" type="presParOf" srcId="{3ED240EA-61AE-4896-9271-B475A7F52F75}" destId="{09622BA3-4D41-49AE-9376-41E0AF9C4198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242F38-251E-4E84-870C-598F5953856F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BE978A4D-93FA-433C-AA27-269A6DF6A5EA}">
      <dgm:prSet custT="1"/>
      <dgm:spPr>
        <a:solidFill>
          <a:schemeClr val="accent2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rtl="0"/>
          <a:r>
            <a:rPr lang="pt-BR" sz="2800" dirty="0" smtClean="0"/>
            <a:t>Duas interpretações</a:t>
          </a:r>
          <a:endParaRPr lang="pt-BR" sz="2800" dirty="0"/>
        </a:p>
      </dgm:t>
    </dgm:pt>
    <dgm:pt modelId="{CB1C293E-5A97-46C2-BEA5-A3AA80B78669}" type="parTrans" cxnId="{066174E5-5672-4AE9-B132-BECC329A4FA0}">
      <dgm:prSet/>
      <dgm:spPr/>
      <dgm:t>
        <a:bodyPr/>
        <a:lstStyle/>
        <a:p>
          <a:endParaRPr lang="pt-BR"/>
        </a:p>
      </dgm:t>
    </dgm:pt>
    <dgm:pt modelId="{628A90B6-8B8B-4E66-BD13-098524DB9575}" type="sibTrans" cxnId="{066174E5-5672-4AE9-B132-BECC329A4FA0}">
      <dgm:prSet/>
      <dgm:spPr/>
      <dgm:t>
        <a:bodyPr/>
        <a:lstStyle/>
        <a:p>
          <a:endParaRPr lang="pt-BR"/>
        </a:p>
      </dgm:t>
    </dgm:pt>
    <dgm:pt modelId="{354262E6-D4D6-42F1-B7D1-7A57F74F0142}">
      <dgm:prSet custT="1"/>
      <dgm:spPr>
        <a:solidFill>
          <a:schemeClr val="accent2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l"/>
          <a:r>
            <a:rPr lang="pt-BR" sz="1800" dirty="0" smtClean="0"/>
            <a:t>Estruturalismo;</a:t>
          </a:r>
        </a:p>
        <a:p>
          <a:pPr algn="l"/>
          <a:r>
            <a:rPr lang="pt-BR" sz="1800" dirty="0" err="1" smtClean="0"/>
            <a:t>Ahistorico</a:t>
          </a:r>
          <a:r>
            <a:rPr lang="pt-BR" sz="1800" dirty="0" smtClean="0"/>
            <a:t>;</a:t>
          </a:r>
        </a:p>
        <a:p>
          <a:pPr algn="l"/>
          <a:r>
            <a:rPr lang="pt-BR" sz="1800" dirty="0" smtClean="0"/>
            <a:t>Modelo binário;</a:t>
          </a:r>
        </a:p>
        <a:p>
          <a:pPr algn="l"/>
          <a:r>
            <a:rPr lang="pt-BR" sz="1800" dirty="0" smtClean="0"/>
            <a:t>Hierarquização ;</a:t>
          </a:r>
        </a:p>
        <a:p>
          <a:pPr algn="l"/>
          <a:r>
            <a:rPr lang="pt-BR" sz="1800" dirty="0" smtClean="0"/>
            <a:t>Imutável.</a:t>
          </a:r>
        </a:p>
      </dgm:t>
    </dgm:pt>
    <dgm:pt modelId="{8E964164-C258-48E9-B965-6265BE5831C5}" type="parTrans" cxnId="{16812973-519C-4044-854C-7E004EB3C798}">
      <dgm:prSet/>
      <dgm:spPr>
        <a:ln w="38100" cmpd="sng">
          <a:solidFill>
            <a:schemeClr val="accent1"/>
          </a:solidFill>
        </a:ln>
      </dgm:spPr>
      <dgm:t>
        <a:bodyPr/>
        <a:lstStyle/>
        <a:p>
          <a:endParaRPr lang="pt-BR"/>
        </a:p>
      </dgm:t>
    </dgm:pt>
    <dgm:pt modelId="{14F8C326-B0B1-4E32-9F41-AB0319F1B29C}" type="sibTrans" cxnId="{16812973-519C-4044-854C-7E004EB3C798}">
      <dgm:prSet/>
      <dgm:spPr/>
      <dgm:t>
        <a:bodyPr/>
        <a:lstStyle/>
        <a:p>
          <a:endParaRPr lang="pt-BR"/>
        </a:p>
      </dgm:t>
    </dgm:pt>
    <dgm:pt modelId="{C92F5751-7C3C-4A99-919B-920487FF9BB6}">
      <dgm:prSet custT="1"/>
      <dgm:spPr>
        <a:solidFill>
          <a:schemeClr val="accent2"/>
        </a:solidFill>
        <a:effectLst>
          <a:innerShdw blurRad="63500" dist="50800" dir="13500000">
            <a:prstClr val="black">
              <a:alpha val="50000"/>
            </a:prstClr>
          </a:innerShdw>
        </a:effectLst>
      </dgm:spPr>
      <dgm:t>
        <a:bodyPr/>
        <a:lstStyle/>
        <a:p>
          <a:pPr algn="l"/>
          <a:r>
            <a:rPr lang="pt-BR" sz="1800" dirty="0" smtClean="0"/>
            <a:t>“Dispositivo”;</a:t>
          </a:r>
        </a:p>
        <a:p>
          <a:pPr algn="l"/>
          <a:r>
            <a:rPr lang="pt-BR" sz="1800" dirty="0" smtClean="0"/>
            <a:t>Histórico;</a:t>
          </a:r>
        </a:p>
        <a:p>
          <a:pPr algn="l"/>
          <a:r>
            <a:rPr lang="pt-BR" sz="1800" dirty="0" smtClean="0"/>
            <a:t>(re)pensar as subjetividades e sexualidades;</a:t>
          </a:r>
        </a:p>
        <a:p>
          <a:pPr algn="l"/>
          <a:r>
            <a:rPr lang="pt-BR" sz="1800" dirty="0" smtClean="0"/>
            <a:t>Flexível.</a:t>
          </a:r>
          <a:endParaRPr lang="pt-BR" sz="1800" dirty="0"/>
        </a:p>
      </dgm:t>
    </dgm:pt>
    <dgm:pt modelId="{EDE6E1F3-B5EB-44F4-A477-7135DEEAB60F}" type="parTrans" cxnId="{B2BC9FD4-D6F3-421E-8591-EA7A279EEA14}">
      <dgm:prSet/>
      <dgm:spPr>
        <a:ln w="38100" cmpd="sng">
          <a:solidFill>
            <a:schemeClr val="accent1"/>
          </a:solidFill>
        </a:ln>
      </dgm:spPr>
      <dgm:t>
        <a:bodyPr/>
        <a:lstStyle/>
        <a:p>
          <a:endParaRPr lang="pt-BR"/>
        </a:p>
      </dgm:t>
    </dgm:pt>
    <dgm:pt modelId="{42029589-799C-42D4-B9CF-A92F334BBAAC}" type="sibTrans" cxnId="{B2BC9FD4-D6F3-421E-8591-EA7A279EEA14}">
      <dgm:prSet/>
      <dgm:spPr/>
      <dgm:t>
        <a:bodyPr/>
        <a:lstStyle/>
        <a:p>
          <a:endParaRPr lang="pt-BR"/>
        </a:p>
      </dgm:t>
    </dgm:pt>
    <dgm:pt modelId="{C5B3E30E-2D31-4FC4-B9AA-EBB484231972}" type="pres">
      <dgm:prSet presAssocID="{FF242F38-251E-4E84-870C-598F5953856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9CC53C7-2C0D-4FBF-91D5-870C5CA1DD90}" type="pres">
      <dgm:prSet presAssocID="{BE978A4D-93FA-433C-AA27-269A6DF6A5EA}" presName="root1" presStyleCnt="0"/>
      <dgm:spPr/>
    </dgm:pt>
    <dgm:pt modelId="{4D24A1E2-3117-490E-9781-B21BF01A4B43}" type="pres">
      <dgm:prSet presAssocID="{BE978A4D-93FA-433C-AA27-269A6DF6A5EA}" presName="LevelOneTextNode" presStyleLbl="node0" presStyleIdx="0" presStyleCnt="1" custScaleY="15016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8B59D02-7D90-4F4C-87A0-5174A2D24D7F}" type="pres">
      <dgm:prSet presAssocID="{BE978A4D-93FA-433C-AA27-269A6DF6A5EA}" presName="level2hierChild" presStyleCnt="0"/>
      <dgm:spPr/>
    </dgm:pt>
    <dgm:pt modelId="{5A985750-DC0B-40AA-AE7F-C942ED7D7B5E}" type="pres">
      <dgm:prSet presAssocID="{8E964164-C258-48E9-B965-6265BE5831C5}" presName="conn2-1" presStyleLbl="parChTrans1D2" presStyleIdx="0" presStyleCnt="2"/>
      <dgm:spPr/>
      <dgm:t>
        <a:bodyPr/>
        <a:lstStyle/>
        <a:p>
          <a:endParaRPr lang="pt-BR"/>
        </a:p>
      </dgm:t>
    </dgm:pt>
    <dgm:pt modelId="{7CC09B22-43A2-4723-BD23-C0F1A2A74F73}" type="pres">
      <dgm:prSet presAssocID="{8E964164-C258-48E9-B965-6265BE5831C5}" presName="connTx" presStyleLbl="parChTrans1D2" presStyleIdx="0" presStyleCnt="2"/>
      <dgm:spPr/>
      <dgm:t>
        <a:bodyPr/>
        <a:lstStyle/>
        <a:p>
          <a:endParaRPr lang="pt-BR"/>
        </a:p>
      </dgm:t>
    </dgm:pt>
    <dgm:pt modelId="{9BC9A754-6FFD-404A-B34F-A7D7735D752E}" type="pres">
      <dgm:prSet presAssocID="{354262E6-D4D6-42F1-B7D1-7A57F74F0142}" presName="root2" presStyleCnt="0"/>
      <dgm:spPr/>
    </dgm:pt>
    <dgm:pt modelId="{2FD867FE-D8B6-476E-A21D-9B1E93C80C2F}" type="pres">
      <dgm:prSet presAssocID="{354262E6-D4D6-42F1-B7D1-7A57F74F0142}" presName="LevelTwoTextNode" presStyleLbl="node2" presStyleIdx="0" presStyleCnt="2" custScaleY="15016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10ED5D4-720B-4A56-BE90-2D036C95DEEA}" type="pres">
      <dgm:prSet presAssocID="{354262E6-D4D6-42F1-B7D1-7A57F74F0142}" presName="level3hierChild" presStyleCnt="0"/>
      <dgm:spPr/>
    </dgm:pt>
    <dgm:pt modelId="{DD19587E-0295-43DD-8D79-86A40D236CB9}" type="pres">
      <dgm:prSet presAssocID="{EDE6E1F3-B5EB-44F4-A477-7135DEEAB60F}" presName="conn2-1" presStyleLbl="parChTrans1D2" presStyleIdx="1" presStyleCnt="2"/>
      <dgm:spPr/>
      <dgm:t>
        <a:bodyPr/>
        <a:lstStyle/>
        <a:p>
          <a:endParaRPr lang="pt-BR"/>
        </a:p>
      </dgm:t>
    </dgm:pt>
    <dgm:pt modelId="{4FAE9AF4-0B88-4AC5-BD0A-C09AFD052CDC}" type="pres">
      <dgm:prSet presAssocID="{EDE6E1F3-B5EB-44F4-A477-7135DEEAB60F}" presName="connTx" presStyleLbl="parChTrans1D2" presStyleIdx="1" presStyleCnt="2"/>
      <dgm:spPr/>
      <dgm:t>
        <a:bodyPr/>
        <a:lstStyle/>
        <a:p>
          <a:endParaRPr lang="pt-BR"/>
        </a:p>
      </dgm:t>
    </dgm:pt>
    <dgm:pt modelId="{66FFE253-7F1B-48C7-8F11-B510C0FFF7BD}" type="pres">
      <dgm:prSet presAssocID="{C92F5751-7C3C-4A99-919B-920487FF9BB6}" presName="root2" presStyleCnt="0"/>
      <dgm:spPr/>
    </dgm:pt>
    <dgm:pt modelId="{BE5736D8-AF86-4344-B7FD-F6062A723D87}" type="pres">
      <dgm:prSet presAssocID="{C92F5751-7C3C-4A99-919B-920487FF9BB6}" presName="LevelTwoTextNode" presStyleLbl="node2" presStyleIdx="1" presStyleCnt="2" custScaleY="150166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8E5148C9-7444-423F-9045-A9044A34FB4F}" type="pres">
      <dgm:prSet presAssocID="{C92F5751-7C3C-4A99-919B-920487FF9BB6}" presName="level3hierChild" presStyleCnt="0"/>
      <dgm:spPr/>
    </dgm:pt>
  </dgm:ptLst>
  <dgm:cxnLst>
    <dgm:cxn modelId="{81E50CAA-B616-4324-A80D-EC012109A240}" type="presOf" srcId="{BE978A4D-93FA-433C-AA27-269A6DF6A5EA}" destId="{4D24A1E2-3117-490E-9781-B21BF01A4B43}" srcOrd="0" destOrd="0" presId="urn:microsoft.com/office/officeart/2005/8/layout/hierarchy2"/>
    <dgm:cxn modelId="{066174E5-5672-4AE9-B132-BECC329A4FA0}" srcId="{FF242F38-251E-4E84-870C-598F5953856F}" destId="{BE978A4D-93FA-433C-AA27-269A6DF6A5EA}" srcOrd="0" destOrd="0" parTransId="{CB1C293E-5A97-46C2-BEA5-A3AA80B78669}" sibTransId="{628A90B6-8B8B-4E66-BD13-098524DB9575}"/>
    <dgm:cxn modelId="{04D306A4-A277-4882-85C7-BFD4D063D884}" type="presOf" srcId="{EDE6E1F3-B5EB-44F4-A477-7135DEEAB60F}" destId="{4FAE9AF4-0B88-4AC5-BD0A-C09AFD052CDC}" srcOrd="1" destOrd="0" presId="urn:microsoft.com/office/officeart/2005/8/layout/hierarchy2"/>
    <dgm:cxn modelId="{2D90AC9B-EBF0-4D28-9BA1-87EEBCBE42A6}" type="presOf" srcId="{EDE6E1F3-B5EB-44F4-A477-7135DEEAB60F}" destId="{DD19587E-0295-43DD-8D79-86A40D236CB9}" srcOrd="0" destOrd="0" presId="urn:microsoft.com/office/officeart/2005/8/layout/hierarchy2"/>
    <dgm:cxn modelId="{54301700-55E9-4ED1-8D4B-B964F16F3872}" type="presOf" srcId="{FF242F38-251E-4E84-870C-598F5953856F}" destId="{C5B3E30E-2D31-4FC4-B9AA-EBB484231972}" srcOrd="0" destOrd="0" presId="urn:microsoft.com/office/officeart/2005/8/layout/hierarchy2"/>
    <dgm:cxn modelId="{B2BC9FD4-D6F3-421E-8591-EA7A279EEA14}" srcId="{BE978A4D-93FA-433C-AA27-269A6DF6A5EA}" destId="{C92F5751-7C3C-4A99-919B-920487FF9BB6}" srcOrd="1" destOrd="0" parTransId="{EDE6E1F3-B5EB-44F4-A477-7135DEEAB60F}" sibTransId="{42029589-799C-42D4-B9CF-A92F334BBAAC}"/>
    <dgm:cxn modelId="{D2B4FF37-77BC-42C7-9EA1-5EAF3E72EB39}" type="presOf" srcId="{8E964164-C258-48E9-B965-6265BE5831C5}" destId="{5A985750-DC0B-40AA-AE7F-C942ED7D7B5E}" srcOrd="0" destOrd="0" presId="urn:microsoft.com/office/officeart/2005/8/layout/hierarchy2"/>
    <dgm:cxn modelId="{1CB0FBA4-AA9F-4126-9E04-D47AB04A94B3}" type="presOf" srcId="{C92F5751-7C3C-4A99-919B-920487FF9BB6}" destId="{BE5736D8-AF86-4344-B7FD-F6062A723D87}" srcOrd="0" destOrd="0" presId="urn:microsoft.com/office/officeart/2005/8/layout/hierarchy2"/>
    <dgm:cxn modelId="{2617BB26-E2C0-497A-A348-E11A44C499CE}" type="presOf" srcId="{354262E6-D4D6-42F1-B7D1-7A57F74F0142}" destId="{2FD867FE-D8B6-476E-A21D-9B1E93C80C2F}" srcOrd="0" destOrd="0" presId="urn:microsoft.com/office/officeart/2005/8/layout/hierarchy2"/>
    <dgm:cxn modelId="{16812973-519C-4044-854C-7E004EB3C798}" srcId="{BE978A4D-93FA-433C-AA27-269A6DF6A5EA}" destId="{354262E6-D4D6-42F1-B7D1-7A57F74F0142}" srcOrd="0" destOrd="0" parTransId="{8E964164-C258-48E9-B965-6265BE5831C5}" sibTransId="{14F8C326-B0B1-4E32-9F41-AB0319F1B29C}"/>
    <dgm:cxn modelId="{734F95AC-D5BF-4447-9B4A-106533B24F0B}" type="presOf" srcId="{8E964164-C258-48E9-B965-6265BE5831C5}" destId="{7CC09B22-43A2-4723-BD23-C0F1A2A74F73}" srcOrd="1" destOrd="0" presId="urn:microsoft.com/office/officeart/2005/8/layout/hierarchy2"/>
    <dgm:cxn modelId="{42BE4378-67D3-4BDF-98B7-CF5B26713D3B}" type="presParOf" srcId="{C5B3E30E-2D31-4FC4-B9AA-EBB484231972}" destId="{79CC53C7-2C0D-4FBF-91D5-870C5CA1DD90}" srcOrd="0" destOrd="0" presId="urn:microsoft.com/office/officeart/2005/8/layout/hierarchy2"/>
    <dgm:cxn modelId="{AFB445DC-C747-4F2D-A8EA-30E7819E0500}" type="presParOf" srcId="{79CC53C7-2C0D-4FBF-91D5-870C5CA1DD90}" destId="{4D24A1E2-3117-490E-9781-B21BF01A4B43}" srcOrd="0" destOrd="0" presId="urn:microsoft.com/office/officeart/2005/8/layout/hierarchy2"/>
    <dgm:cxn modelId="{AD003081-6D79-4A64-9B34-4CEEF0F525E3}" type="presParOf" srcId="{79CC53C7-2C0D-4FBF-91D5-870C5CA1DD90}" destId="{C8B59D02-7D90-4F4C-87A0-5174A2D24D7F}" srcOrd="1" destOrd="0" presId="urn:microsoft.com/office/officeart/2005/8/layout/hierarchy2"/>
    <dgm:cxn modelId="{2CFA09F1-BBC0-416F-A7E0-4703248D32C3}" type="presParOf" srcId="{C8B59D02-7D90-4F4C-87A0-5174A2D24D7F}" destId="{5A985750-DC0B-40AA-AE7F-C942ED7D7B5E}" srcOrd="0" destOrd="0" presId="urn:microsoft.com/office/officeart/2005/8/layout/hierarchy2"/>
    <dgm:cxn modelId="{4E87A231-AA95-4D39-AB0B-09F2EAFB0555}" type="presParOf" srcId="{5A985750-DC0B-40AA-AE7F-C942ED7D7B5E}" destId="{7CC09B22-43A2-4723-BD23-C0F1A2A74F73}" srcOrd="0" destOrd="0" presId="urn:microsoft.com/office/officeart/2005/8/layout/hierarchy2"/>
    <dgm:cxn modelId="{DF476EAA-F820-4D89-B46A-3E0C82D1336A}" type="presParOf" srcId="{C8B59D02-7D90-4F4C-87A0-5174A2D24D7F}" destId="{9BC9A754-6FFD-404A-B34F-A7D7735D752E}" srcOrd="1" destOrd="0" presId="urn:microsoft.com/office/officeart/2005/8/layout/hierarchy2"/>
    <dgm:cxn modelId="{0DF0AC51-CAB1-4CA4-BE41-126EB89524DF}" type="presParOf" srcId="{9BC9A754-6FFD-404A-B34F-A7D7735D752E}" destId="{2FD867FE-D8B6-476E-A21D-9B1E93C80C2F}" srcOrd="0" destOrd="0" presId="urn:microsoft.com/office/officeart/2005/8/layout/hierarchy2"/>
    <dgm:cxn modelId="{BABBF43E-4B24-4749-9028-FB7DF13A3735}" type="presParOf" srcId="{9BC9A754-6FFD-404A-B34F-A7D7735D752E}" destId="{C10ED5D4-720B-4A56-BE90-2D036C95DEEA}" srcOrd="1" destOrd="0" presId="urn:microsoft.com/office/officeart/2005/8/layout/hierarchy2"/>
    <dgm:cxn modelId="{F6AA3074-8D78-4681-8DD9-BA8E9FE0C042}" type="presParOf" srcId="{C8B59D02-7D90-4F4C-87A0-5174A2D24D7F}" destId="{DD19587E-0295-43DD-8D79-86A40D236CB9}" srcOrd="2" destOrd="0" presId="urn:microsoft.com/office/officeart/2005/8/layout/hierarchy2"/>
    <dgm:cxn modelId="{054DAC53-EB18-4C60-9650-B7C08E2C153D}" type="presParOf" srcId="{DD19587E-0295-43DD-8D79-86A40D236CB9}" destId="{4FAE9AF4-0B88-4AC5-BD0A-C09AFD052CDC}" srcOrd="0" destOrd="0" presId="urn:microsoft.com/office/officeart/2005/8/layout/hierarchy2"/>
    <dgm:cxn modelId="{1ABF2F36-1DA4-4D1E-8903-4218687FEB7D}" type="presParOf" srcId="{C8B59D02-7D90-4F4C-87A0-5174A2D24D7F}" destId="{66FFE253-7F1B-48C7-8F11-B510C0FFF7BD}" srcOrd="3" destOrd="0" presId="urn:microsoft.com/office/officeart/2005/8/layout/hierarchy2"/>
    <dgm:cxn modelId="{8DD752CD-4674-424C-8AF0-6C105E7B4083}" type="presParOf" srcId="{66FFE253-7F1B-48C7-8F11-B510C0FFF7BD}" destId="{BE5736D8-AF86-4344-B7FD-F6062A723D87}" srcOrd="0" destOrd="0" presId="urn:microsoft.com/office/officeart/2005/8/layout/hierarchy2"/>
    <dgm:cxn modelId="{086B715F-4720-41EA-84B3-3077F9C3D388}" type="presParOf" srcId="{66FFE253-7F1B-48C7-8F11-B510C0FFF7BD}" destId="{8E5148C9-7444-423F-9045-A9044A34FB4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B13E2D-0694-4DCA-AF19-BBD529F2AD7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t-BR"/>
        </a:p>
      </dgm:t>
    </dgm:pt>
    <dgm:pt modelId="{5BD965DD-D975-4E34-922C-18FABC422C30}">
      <dgm:prSet/>
      <dgm:spPr/>
      <dgm:t>
        <a:bodyPr/>
        <a:lstStyle/>
        <a:p>
          <a:pPr rtl="0"/>
          <a:r>
            <a:rPr lang="pt-BR" dirty="0" smtClean="0"/>
            <a:t>Prostituição</a:t>
          </a:r>
          <a:endParaRPr lang="pt-BR" dirty="0"/>
        </a:p>
      </dgm:t>
    </dgm:pt>
    <dgm:pt modelId="{696A5849-7281-4F56-81D9-0EE7158B6C7C}" type="parTrans" cxnId="{E1A6DB9A-AA5D-428F-AAD5-C37846AF8BE3}">
      <dgm:prSet/>
      <dgm:spPr/>
      <dgm:t>
        <a:bodyPr/>
        <a:lstStyle/>
        <a:p>
          <a:endParaRPr lang="pt-BR"/>
        </a:p>
      </dgm:t>
    </dgm:pt>
    <dgm:pt modelId="{439BBCE6-05C0-400F-A361-90A8EA0D8851}" type="sibTrans" cxnId="{E1A6DB9A-AA5D-428F-AAD5-C37846AF8BE3}">
      <dgm:prSet/>
      <dgm:spPr/>
      <dgm:t>
        <a:bodyPr/>
        <a:lstStyle/>
        <a:p>
          <a:endParaRPr lang="pt-BR"/>
        </a:p>
      </dgm:t>
    </dgm:pt>
    <dgm:pt modelId="{836BE01E-B0EE-434C-B97B-4F8EFCC1DA75}">
      <dgm:prSet/>
      <dgm:spPr/>
      <dgm:t>
        <a:bodyPr/>
        <a:lstStyle/>
        <a:p>
          <a:pPr rtl="0"/>
          <a:r>
            <a:rPr lang="pt-BR" dirty="0" smtClean="0"/>
            <a:t>Abuso sexual em ambiente de trabalho</a:t>
          </a:r>
          <a:endParaRPr lang="pt-BR" dirty="0"/>
        </a:p>
      </dgm:t>
    </dgm:pt>
    <dgm:pt modelId="{8C7EBBF2-7C65-4F84-9106-9F6B79210E07}" type="parTrans" cxnId="{787E1C57-C420-47A2-B757-BD3166678E4A}">
      <dgm:prSet/>
      <dgm:spPr/>
      <dgm:t>
        <a:bodyPr/>
        <a:lstStyle/>
        <a:p>
          <a:endParaRPr lang="pt-BR"/>
        </a:p>
      </dgm:t>
    </dgm:pt>
    <dgm:pt modelId="{18B92460-E850-4C7C-AC92-1A92A8C39DDD}" type="sibTrans" cxnId="{787E1C57-C420-47A2-B757-BD3166678E4A}">
      <dgm:prSet/>
      <dgm:spPr/>
      <dgm:t>
        <a:bodyPr/>
        <a:lstStyle/>
        <a:p>
          <a:endParaRPr lang="pt-BR"/>
        </a:p>
      </dgm:t>
    </dgm:pt>
    <dgm:pt modelId="{092836D4-9B77-4B2C-A23A-044DF81CE2E6}">
      <dgm:prSet/>
      <dgm:spPr/>
      <dgm:t>
        <a:bodyPr/>
        <a:lstStyle/>
        <a:p>
          <a:pPr rtl="0"/>
          <a:r>
            <a:rPr lang="pt-BR" dirty="0" smtClean="0"/>
            <a:t>Valorização do relato da vítima</a:t>
          </a:r>
          <a:endParaRPr lang="pt-BR" dirty="0"/>
        </a:p>
      </dgm:t>
    </dgm:pt>
    <dgm:pt modelId="{E576DC51-2370-44AA-92D0-601D124BA437}" type="parTrans" cxnId="{45B60B76-77CC-4CCA-ADD6-9B82AE7B01AC}">
      <dgm:prSet/>
      <dgm:spPr/>
      <dgm:t>
        <a:bodyPr/>
        <a:lstStyle/>
        <a:p>
          <a:endParaRPr lang="pt-BR"/>
        </a:p>
      </dgm:t>
    </dgm:pt>
    <dgm:pt modelId="{01F29BB4-62DA-4091-B1D1-80CA66AB0139}" type="sibTrans" cxnId="{45B60B76-77CC-4CCA-ADD6-9B82AE7B01AC}">
      <dgm:prSet/>
      <dgm:spPr/>
      <dgm:t>
        <a:bodyPr/>
        <a:lstStyle/>
        <a:p>
          <a:endParaRPr lang="pt-BR"/>
        </a:p>
      </dgm:t>
    </dgm:pt>
    <dgm:pt modelId="{3D35B4C5-B6E4-45B8-9363-CEC51DCBBD1E}">
      <dgm:prSet/>
      <dgm:spPr/>
      <dgm:t>
        <a:bodyPr/>
        <a:lstStyle/>
        <a:p>
          <a:pPr rtl="0"/>
          <a:r>
            <a:rPr lang="pt-BR" dirty="0" smtClean="0"/>
            <a:t>Estupro dentro do casamento</a:t>
          </a:r>
          <a:endParaRPr lang="pt-BR" dirty="0"/>
        </a:p>
      </dgm:t>
    </dgm:pt>
    <dgm:pt modelId="{03D77418-313F-487E-BF9A-786F6164918B}" type="sibTrans" cxnId="{EE949F8E-1039-4A44-9FFE-6067D5658996}">
      <dgm:prSet/>
      <dgm:spPr/>
      <dgm:t>
        <a:bodyPr/>
        <a:lstStyle/>
        <a:p>
          <a:endParaRPr lang="pt-BR"/>
        </a:p>
      </dgm:t>
    </dgm:pt>
    <dgm:pt modelId="{85E28BDF-BD3F-41D8-8501-EF8A62D1C942}" type="parTrans" cxnId="{EE949F8E-1039-4A44-9FFE-6067D5658996}">
      <dgm:prSet/>
      <dgm:spPr/>
      <dgm:t>
        <a:bodyPr/>
        <a:lstStyle/>
        <a:p>
          <a:endParaRPr lang="pt-BR"/>
        </a:p>
      </dgm:t>
    </dgm:pt>
    <dgm:pt modelId="{10E10E33-8DF6-456E-BA8D-A067DBFA3C17}" type="pres">
      <dgm:prSet presAssocID="{C1B13E2D-0694-4DCA-AF19-BBD529F2AD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AA351440-7830-48B0-A912-4143B776AAAE}" type="pres">
      <dgm:prSet presAssocID="{3D35B4C5-B6E4-45B8-9363-CEC51DCBBD1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97CBBC-1735-4B21-B4BB-CF7A7001EA9A}" type="pres">
      <dgm:prSet presAssocID="{03D77418-313F-487E-BF9A-786F6164918B}" presName="spacer" presStyleCnt="0"/>
      <dgm:spPr/>
    </dgm:pt>
    <dgm:pt modelId="{EA48F605-DFDE-4AE9-80CC-4797B42080E7}" type="pres">
      <dgm:prSet presAssocID="{5BD965DD-D975-4E34-922C-18FABC422C3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6D13D09-A108-46B8-B5E8-0C713E5B4B0A}" type="pres">
      <dgm:prSet presAssocID="{439BBCE6-05C0-400F-A361-90A8EA0D8851}" presName="spacer" presStyleCnt="0"/>
      <dgm:spPr/>
    </dgm:pt>
    <dgm:pt modelId="{1B4C8A5D-BB39-4007-9264-7795B3686E9E}" type="pres">
      <dgm:prSet presAssocID="{836BE01E-B0EE-434C-B97B-4F8EFCC1DA7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FEF01ED-9CEE-4E7A-AE3F-355730DA6517}" type="pres">
      <dgm:prSet presAssocID="{18B92460-E850-4C7C-AC92-1A92A8C39DDD}" presName="spacer" presStyleCnt="0"/>
      <dgm:spPr/>
    </dgm:pt>
    <dgm:pt modelId="{BBDF1827-E3DB-40A8-9EC4-FE5770AD5FF4}" type="pres">
      <dgm:prSet presAssocID="{092836D4-9B77-4B2C-A23A-044DF81CE2E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50F4C2B-808A-4059-BE34-D05A6751604D}" type="presOf" srcId="{5BD965DD-D975-4E34-922C-18FABC422C30}" destId="{EA48F605-DFDE-4AE9-80CC-4797B42080E7}" srcOrd="0" destOrd="0" presId="urn:microsoft.com/office/officeart/2005/8/layout/vList2"/>
    <dgm:cxn modelId="{E20FC954-D9D3-45F0-B944-C9BB35055BEC}" type="presOf" srcId="{836BE01E-B0EE-434C-B97B-4F8EFCC1DA75}" destId="{1B4C8A5D-BB39-4007-9264-7795B3686E9E}" srcOrd="0" destOrd="0" presId="urn:microsoft.com/office/officeart/2005/8/layout/vList2"/>
    <dgm:cxn modelId="{F31E0B29-F788-4333-B445-6AE5085316B5}" type="presOf" srcId="{092836D4-9B77-4B2C-A23A-044DF81CE2E6}" destId="{BBDF1827-E3DB-40A8-9EC4-FE5770AD5FF4}" srcOrd="0" destOrd="0" presId="urn:microsoft.com/office/officeart/2005/8/layout/vList2"/>
    <dgm:cxn modelId="{EE949F8E-1039-4A44-9FFE-6067D5658996}" srcId="{C1B13E2D-0694-4DCA-AF19-BBD529F2AD72}" destId="{3D35B4C5-B6E4-45B8-9363-CEC51DCBBD1E}" srcOrd="0" destOrd="0" parTransId="{85E28BDF-BD3F-41D8-8501-EF8A62D1C942}" sibTransId="{03D77418-313F-487E-BF9A-786F6164918B}"/>
    <dgm:cxn modelId="{E1A6DB9A-AA5D-428F-AAD5-C37846AF8BE3}" srcId="{C1B13E2D-0694-4DCA-AF19-BBD529F2AD72}" destId="{5BD965DD-D975-4E34-922C-18FABC422C30}" srcOrd="1" destOrd="0" parTransId="{696A5849-7281-4F56-81D9-0EE7158B6C7C}" sibTransId="{439BBCE6-05C0-400F-A361-90A8EA0D8851}"/>
    <dgm:cxn modelId="{F8A744D3-AB93-4E5F-ACDC-44D0FB8F0E33}" type="presOf" srcId="{3D35B4C5-B6E4-45B8-9363-CEC51DCBBD1E}" destId="{AA351440-7830-48B0-A912-4143B776AAAE}" srcOrd="0" destOrd="0" presId="urn:microsoft.com/office/officeart/2005/8/layout/vList2"/>
    <dgm:cxn modelId="{74C4DDCC-59E0-442F-8E38-0F6C7248D844}" type="presOf" srcId="{C1B13E2D-0694-4DCA-AF19-BBD529F2AD72}" destId="{10E10E33-8DF6-456E-BA8D-A067DBFA3C17}" srcOrd="0" destOrd="0" presId="urn:microsoft.com/office/officeart/2005/8/layout/vList2"/>
    <dgm:cxn modelId="{787E1C57-C420-47A2-B757-BD3166678E4A}" srcId="{C1B13E2D-0694-4DCA-AF19-BBD529F2AD72}" destId="{836BE01E-B0EE-434C-B97B-4F8EFCC1DA75}" srcOrd="2" destOrd="0" parTransId="{8C7EBBF2-7C65-4F84-9106-9F6B79210E07}" sibTransId="{18B92460-E850-4C7C-AC92-1A92A8C39DDD}"/>
    <dgm:cxn modelId="{45B60B76-77CC-4CCA-ADD6-9B82AE7B01AC}" srcId="{C1B13E2D-0694-4DCA-AF19-BBD529F2AD72}" destId="{092836D4-9B77-4B2C-A23A-044DF81CE2E6}" srcOrd="3" destOrd="0" parTransId="{E576DC51-2370-44AA-92D0-601D124BA437}" sibTransId="{01F29BB4-62DA-4091-B1D1-80CA66AB0139}"/>
    <dgm:cxn modelId="{16874A3A-51B6-4573-8F0B-045D4D78A78A}" type="presParOf" srcId="{10E10E33-8DF6-456E-BA8D-A067DBFA3C17}" destId="{AA351440-7830-48B0-A912-4143B776AAAE}" srcOrd="0" destOrd="0" presId="urn:microsoft.com/office/officeart/2005/8/layout/vList2"/>
    <dgm:cxn modelId="{C905308F-4106-4988-8EA2-14E4A5F32048}" type="presParOf" srcId="{10E10E33-8DF6-456E-BA8D-A067DBFA3C17}" destId="{8697CBBC-1735-4B21-B4BB-CF7A7001EA9A}" srcOrd="1" destOrd="0" presId="urn:microsoft.com/office/officeart/2005/8/layout/vList2"/>
    <dgm:cxn modelId="{287137D4-2021-45A3-B81F-D15F2B7BEB78}" type="presParOf" srcId="{10E10E33-8DF6-456E-BA8D-A067DBFA3C17}" destId="{EA48F605-DFDE-4AE9-80CC-4797B42080E7}" srcOrd="2" destOrd="0" presId="urn:microsoft.com/office/officeart/2005/8/layout/vList2"/>
    <dgm:cxn modelId="{CDA5B7B5-2485-40DD-AB88-C0033C1DEABC}" type="presParOf" srcId="{10E10E33-8DF6-456E-BA8D-A067DBFA3C17}" destId="{16D13D09-A108-46B8-B5E8-0C713E5B4B0A}" srcOrd="3" destOrd="0" presId="urn:microsoft.com/office/officeart/2005/8/layout/vList2"/>
    <dgm:cxn modelId="{ADF14966-70D3-4CC6-8DFB-54F958BEA19A}" type="presParOf" srcId="{10E10E33-8DF6-456E-BA8D-A067DBFA3C17}" destId="{1B4C8A5D-BB39-4007-9264-7795B3686E9E}" srcOrd="4" destOrd="0" presId="urn:microsoft.com/office/officeart/2005/8/layout/vList2"/>
    <dgm:cxn modelId="{8C00B2E3-A056-452A-80BB-8E2075F9E21E}" type="presParOf" srcId="{10E10E33-8DF6-456E-BA8D-A067DBFA3C17}" destId="{EFEF01ED-9CEE-4E7A-AE3F-355730DA6517}" srcOrd="5" destOrd="0" presId="urn:microsoft.com/office/officeart/2005/8/layout/vList2"/>
    <dgm:cxn modelId="{E7FA861E-CEF4-4C92-8220-807EB8D1E50D}" type="presParOf" srcId="{10E10E33-8DF6-456E-BA8D-A067DBFA3C17}" destId="{BBDF1827-E3DB-40A8-9EC4-FE5770AD5FF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5384EF-8558-49B4-8E12-8B51C0DBBE10}">
      <dsp:nvSpPr>
        <dsp:cNvPr id="0" name=""/>
        <dsp:cNvSpPr/>
      </dsp:nvSpPr>
      <dsp:spPr>
        <a:xfrm>
          <a:off x="722432" y="670387"/>
          <a:ext cx="3588635" cy="3240353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/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solidFill>
                <a:schemeClr val="tx1"/>
              </a:solidFill>
              <a:latin typeface="+mn-lt"/>
              <a:cs typeface="Arial" pitchFamily="34" charset="0"/>
            </a:rPr>
            <a:t>Décadas de 70,80 e 90</a:t>
          </a:r>
          <a:endParaRPr lang="pt-BR" sz="1800" b="0" kern="1200" dirty="0">
            <a:solidFill>
              <a:schemeClr val="tx1"/>
            </a:solidFill>
            <a:latin typeface="+mn-lt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t-BR" sz="16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619591" y="670387"/>
        <a:ext cx="2691476" cy="3240353"/>
      </dsp:txXfrm>
    </dsp:sp>
    <dsp:sp modelId="{361505BB-81A9-469C-A372-C64D267F031E}">
      <dsp:nvSpPr>
        <dsp:cNvPr id="0" name=""/>
        <dsp:cNvSpPr/>
      </dsp:nvSpPr>
      <dsp:spPr>
        <a:xfrm>
          <a:off x="1257" y="1452066"/>
          <a:ext cx="1676995" cy="1676995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</a:rPr>
            <a:t>Ações feministas </a:t>
          </a:r>
          <a:endParaRPr lang="pt-BR" sz="20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1257" y="1452066"/>
        <a:ext cx="1676995" cy="1676995"/>
      </dsp:txXfrm>
    </dsp:sp>
    <dsp:sp modelId="{20B8C0A6-0F44-45BE-99D6-53CB3D9BA466}">
      <dsp:nvSpPr>
        <dsp:cNvPr id="0" name=""/>
        <dsp:cNvSpPr/>
      </dsp:nvSpPr>
      <dsp:spPr>
        <a:xfrm>
          <a:off x="5084950" y="548629"/>
          <a:ext cx="4057792" cy="3483869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cs typeface="Arial" pitchFamily="34" charset="0"/>
            </a:rPr>
            <a:t>Pílula anticoncepcional;</a:t>
          </a:r>
          <a:endParaRPr lang="pt-BR" sz="1800" b="0" kern="1200" dirty="0">
            <a:solidFill>
              <a:schemeClr val="tx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err="1" smtClean="0">
              <a:cs typeface="Arial" pitchFamily="34" charset="0"/>
            </a:rPr>
            <a:t>Despenalização</a:t>
          </a:r>
          <a:r>
            <a:rPr lang="pt-BR" sz="1800" kern="1200" dirty="0" smtClean="0">
              <a:cs typeface="Arial" pitchFamily="34" charset="0"/>
            </a:rPr>
            <a:t> do aborto;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cs typeface="Arial" pitchFamily="34" charset="0"/>
            </a:rPr>
            <a:t>Procriação medicamente assistida;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cs typeface="Arial" pitchFamily="34" charset="0"/>
            </a:rPr>
            <a:t>Mudanças sexuais;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cs typeface="Arial" pitchFamily="34" charset="0"/>
            </a:rPr>
            <a:t>União de casais homossexuais.</a:t>
          </a:r>
          <a:endParaRPr lang="pt-BR" sz="1800" kern="1200" dirty="0" smtClean="0"/>
        </a:p>
      </dsp:txBody>
      <dsp:txXfrm>
        <a:off x="6099398" y="548629"/>
        <a:ext cx="3043344" cy="3483869"/>
      </dsp:txXfrm>
    </dsp:sp>
    <dsp:sp modelId="{09622BA3-4D41-49AE-9376-41E0AF9C4198}">
      <dsp:nvSpPr>
        <dsp:cNvPr id="0" name=""/>
        <dsp:cNvSpPr/>
      </dsp:nvSpPr>
      <dsp:spPr>
        <a:xfrm>
          <a:off x="4354066" y="1402452"/>
          <a:ext cx="1832318" cy="1841659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solidFill>
                <a:schemeClr val="tx1"/>
              </a:solidFill>
              <a:latin typeface="+mj-lt"/>
              <a:cs typeface="Arial" pitchFamily="34" charset="0"/>
            </a:rPr>
            <a:t>Mudanças no campo da sexualidade e da família</a:t>
          </a:r>
          <a:endParaRPr lang="pt-BR" sz="2000" kern="1200" dirty="0" smtClean="0">
            <a:solidFill>
              <a:schemeClr val="tx1"/>
            </a:solidFill>
            <a:latin typeface="+mj-lt"/>
          </a:endParaRPr>
        </a:p>
      </dsp:txBody>
      <dsp:txXfrm>
        <a:off x="4354066" y="1402452"/>
        <a:ext cx="1832318" cy="18416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24A1E2-3117-490E-9781-B21BF01A4B43}">
      <dsp:nvSpPr>
        <dsp:cNvPr id="0" name=""/>
        <dsp:cNvSpPr/>
      </dsp:nvSpPr>
      <dsp:spPr>
        <a:xfrm>
          <a:off x="1384467" y="1069409"/>
          <a:ext cx="2581480" cy="193825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/>
            <a:t>Duas interpretações</a:t>
          </a:r>
          <a:endParaRPr lang="pt-BR" sz="2800" kern="1200" dirty="0"/>
        </a:p>
      </dsp:txBody>
      <dsp:txXfrm>
        <a:off x="1384467" y="1069409"/>
        <a:ext cx="2581480" cy="1938252"/>
      </dsp:txXfrm>
    </dsp:sp>
    <dsp:sp modelId="{5A985750-DC0B-40AA-AE7F-C942ED7D7B5E}">
      <dsp:nvSpPr>
        <dsp:cNvPr id="0" name=""/>
        <dsp:cNvSpPr/>
      </dsp:nvSpPr>
      <dsp:spPr>
        <a:xfrm rot="18845388">
          <a:off x="3740210" y="1477077"/>
          <a:ext cx="1484067" cy="56985"/>
        </a:xfrm>
        <a:custGeom>
          <a:avLst/>
          <a:gdLst/>
          <a:ahLst/>
          <a:cxnLst/>
          <a:rect l="0" t="0" r="0" b="0"/>
          <a:pathLst>
            <a:path>
              <a:moveTo>
                <a:pt x="0" y="28492"/>
              </a:moveTo>
              <a:lnTo>
                <a:pt x="1484067" y="2849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8845388">
        <a:off x="4445142" y="1468468"/>
        <a:ext cx="74203" cy="74203"/>
      </dsp:txXfrm>
    </dsp:sp>
    <dsp:sp modelId="{2FD867FE-D8B6-476E-A21D-9B1E93C80C2F}">
      <dsp:nvSpPr>
        <dsp:cNvPr id="0" name=""/>
        <dsp:cNvSpPr/>
      </dsp:nvSpPr>
      <dsp:spPr>
        <a:xfrm>
          <a:off x="4998540" y="3477"/>
          <a:ext cx="2581480" cy="193825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Estruturalismo;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err="1" smtClean="0"/>
            <a:t>Ahistorico</a:t>
          </a:r>
          <a:r>
            <a:rPr lang="pt-BR" sz="1800" kern="1200" dirty="0" smtClean="0"/>
            <a:t>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Modelo binário;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Hierarquização 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Imutável.</a:t>
          </a:r>
        </a:p>
      </dsp:txBody>
      <dsp:txXfrm>
        <a:off x="4998540" y="3477"/>
        <a:ext cx="2581480" cy="1938252"/>
      </dsp:txXfrm>
    </dsp:sp>
    <dsp:sp modelId="{DD19587E-0295-43DD-8D79-86A40D236CB9}">
      <dsp:nvSpPr>
        <dsp:cNvPr id="0" name=""/>
        <dsp:cNvSpPr/>
      </dsp:nvSpPr>
      <dsp:spPr>
        <a:xfrm rot="2754612">
          <a:off x="3740210" y="2543009"/>
          <a:ext cx="1484067" cy="56985"/>
        </a:xfrm>
        <a:custGeom>
          <a:avLst/>
          <a:gdLst/>
          <a:ahLst/>
          <a:cxnLst/>
          <a:rect l="0" t="0" r="0" b="0"/>
          <a:pathLst>
            <a:path>
              <a:moveTo>
                <a:pt x="0" y="28492"/>
              </a:moveTo>
              <a:lnTo>
                <a:pt x="1484067" y="28492"/>
              </a:lnTo>
            </a:path>
          </a:pathLst>
        </a:custGeom>
        <a:noFill/>
        <a:ln w="381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2754612">
        <a:off x="4445142" y="2534400"/>
        <a:ext cx="74203" cy="74203"/>
      </dsp:txXfrm>
    </dsp:sp>
    <dsp:sp modelId="{BE5736D8-AF86-4344-B7FD-F6062A723D87}">
      <dsp:nvSpPr>
        <dsp:cNvPr id="0" name=""/>
        <dsp:cNvSpPr/>
      </dsp:nvSpPr>
      <dsp:spPr>
        <a:xfrm>
          <a:off x="4998540" y="2135341"/>
          <a:ext cx="2581480" cy="1938252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innerShdw blurRad="63500" dist="50800" dir="135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“Dispositivo”;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Histórico;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(re)pensar as subjetividades e sexualidades;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/>
            <a:t>Flexível.</a:t>
          </a:r>
          <a:endParaRPr lang="pt-BR" sz="1800" kern="1200" dirty="0"/>
        </a:p>
      </dsp:txBody>
      <dsp:txXfrm>
        <a:off x="4998540" y="2135341"/>
        <a:ext cx="2581480" cy="193825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351440-7830-48B0-A912-4143B776AAAE}">
      <dsp:nvSpPr>
        <dsp:cNvPr id="0" name=""/>
        <dsp:cNvSpPr/>
      </dsp:nvSpPr>
      <dsp:spPr>
        <a:xfrm>
          <a:off x="0" y="12369"/>
          <a:ext cx="3600400" cy="296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Estupro dentro do casamento</a:t>
          </a:r>
          <a:endParaRPr lang="pt-BR" sz="1300" kern="1200" dirty="0"/>
        </a:p>
      </dsp:txBody>
      <dsp:txXfrm>
        <a:off x="0" y="12369"/>
        <a:ext cx="3600400" cy="296595"/>
      </dsp:txXfrm>
    </dsp:sp>
    <dsp:sp modelId="{EA48F605-DFDE-4AE9-80CC-4797B42080E7}">
      <dsp:nvSpPr>
        <dsp:cNvPr id="0" name=""/>
        <dsp:cNvSpPr/>
      </dsp:nvSpPr>
      <dsp:spPr>
        <a:xfrm>
          <a:off x="0" y="346404"/>
          <a:ext cx="3600400" cy="296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Prostituição</a:t>
          </a:r>
          <a:endParaRPr lang="pt-BR" sz="1300" kern="1200" dirty="0"/>
        </a:p>
      </dsp:txBody>
      <dsp:txXfrm>
        <a:off x="0" y="346404"/>
        <a:ext cx="3600400" cy="296595"/>
      </dsp:txXfrm>
    </dsp:sp>
    <dsp:sp modelId="{1B4C8A5D-BB39-4007-9264-7795B3686E9E}">
      <dsp:nvSpPr>
        <dsp:cNvPr id="0" name=""/>
        <dsp:cNvSpPr/>
      </dsp:nvSpPr>
      <dsp:spPr>
        <a:xfrm>
          <a:off x="0" y="680439"/>
          <a:ext cx="3600400" cy="296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Abuso sexual em ambiente de trabalho</a:t>
          </a:r>
          <a:endParaRPr lang="pt-BR" sz="1300" kern="1200" dirty="0"/>
        </a:p>
      </dsp:txBody>
      <dsp:txXfrm>
        <a:off x="0" y="680439"/>
        <a:ext cx="3600400" cy="296595"/>
      </dsp:txXfrm>
    </dsp:sp>
    <dsp:sp modelId="{BBDF1827-E3DB-40A8-9EC4-FE5770AD5FF4}">
      <dsp:nvSpPr>
        <dsp:cNvPr id="0" name=""/>
        <dsp:cNvSpPr/>
      </dsp:nvSpPr>
      <dsp:spPr>
        <a:xfrm>
          <a:off x="0" y="1014474"/>
          <a:ext cx="3600400" cy="2965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Valorização do relato da vítima</a:t>
          </a:r>
          <a:endParaRPr lang="pt-BR" sz="1300" kern="1200" dirty="0"/>
        </a:p>
      </dsp:txBody>
      <dsp:txXfrm>
        <a:off x="0" y="1014474"/>
        <a:ext cx="3600400" cy="2965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52BB9B-CC74-4A74-B01D-2C1159B6036C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6AAAA-28F0-4A4F-8752-CBA8D68754A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05109-C5EE-409F-BA5C-554874773735}" type="datetimeFigureOut">
              <a:rPr lang="pt-BR" smtClean="0"/>
              <a:pPr/>
              <a:t>22/05/2020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A9343-AE5E-46EB-A555-A196D68AD9B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AA9343-AE5E-46EB-A555-A196D68AD9BE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5" name="Espaço Reservado para Cabeçalho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AA9343-AE5E-46EB-A555-A196D68AD9BE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1BD3364-21C0-41A2-AA24-1F2FE3ED1D07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58E40-4B5E-4916-B03D-6D217C934D0F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5A44B01-0407-4371-961D-6300CE18FAE0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C911-267B-4BD4-A518-DB9391755277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5211-F820-4F3C-8BB8-D2C383E7EDAF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E2FE366-213D-423C-8EF8-E5CAEB86D691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0F59DD-EE6E-4BDC-B418-B6C96E4FC410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1C55E-7EFD-400A-A8AF-9909D2A17A92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B31E5-4082-49D1-8250-328AED98C574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61D5D-1958-4627-BE0B-F0236BDFFCB1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73B4CC6-3147-42B3-A158-869C0126F89C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6BE8B7-83F8-4653-BD1F-145921D4716C}" type="datetime1">
              <a:rPr lang="pt-BR" smtClean="0"/>
              <a:pPr/>
              <a:t>22/05/2020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A535B98-8F74-4A05-B0D4-B62A76B9C8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1520" y="1844824"/>
            <a:ext cx="8280920" cy="18002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Estrutura ou dispositivo: como (re)pensar a diferença sexual hoje?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63080" y="3068960"/>
            <a:ext cx="8280920" cy="266429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pt-BR" sz="3200" dirty="0" smtClean="0"/>
              <a:t>Autora: Mariana Ferreira Pombo </a:t>
            </a:r>
          </a:p>
          <a:p>
            <a:pPr algn="l">
              <a:buFont typeface="Arial" pitchFamily="34" charset="0"/>
              <a:buChar char="•"/>
            </a:pPr>
            <a:r>
              <a:rPr lang="pt-BR" sz="3200" dirty="0" smtClean="0"/>
              <a:t>Apresentação: Luísa Pacheco e Patrícia Alecrim</a:t>
            </a:r>
            <a:endParaRPr lang="pt-BR" sz="3200" dirty="0"/>
          </a:p>
        </p:txBody>
      </p:sp>
      <p:pic>
        <p:nvPicPr>
          <p:cNvPr id="5" name="Picture 8" descr="C:\Users\João\Downloads\brasao_eefufop_-_fundo_trasparent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987"/>
            <a:ext cx="1368152" cy="14104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ADRIANO\Documents\Trabalhos 2020.1\LAGEP\LOGO OFICIAL PNG.png"/>
          <p:cNvPicPr>
            <a:picLocks noChangeAspect="1" noChangeArrowheads="1"/>
          </p:cNvPicPr>
          <p:nvPr/>
        </p:nvPicPr>
        <p:blipFill>
          <a:blip r:embed="rId4" cstate="print">
            <a:lum contrast="51000"/>
          </a:blip>
          <a:srcRect/>
          <a:stretch>
            <a:fillRect/>
          </a:stretch>
        </p:blipFill>
        <p:spPr bwMode="auto">
          <a:xfrm>
            <a:off x="7164288" y="0"/>
            <a:ext cx="1979712" cy="1268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Diferença Sexual como dispositivo -Judith </a:t>
            </a:r>
            <a:r>
              <a:rPr lang="pt-BR" dirty="0" err="1" smtClean="0"/>
              <a:t>Butler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Questão em aberto;</a:t>
            </a:r>
          </a:p>
          <a:p>
            <a:r>
              <a:rPr lang="pt-BR" sz="2800" dirty="0" smtClean="0"/>
              <a:t>Categoria não fixa;</a:t>
            </a:r>
          </a:p>
          <a:p>
            <a:r>
              <a:rPr lang="pt-BR" sz="2800" dirty="0" smtClean="0"/>
              <a:t>Multiplicidade.</a:t>
            </a:r>
          </a:p>
          <a:p>
            <a:pPr algn="just">
              <a:buNone/>
            </a:pPr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	“Ela mostra não apenas que a diferença sexual não tem, nem de fato nem de direito, a inevitabilidade que se atribui a ela, mas também que essa diferença não está destinada a continuar nos limites de uma lógica binária. (...) O trabalho de </a:t>
            </a:r>
            <a:r>
              <a:rPr lang="pt-BR" sz="2000" dirty="0" err="1" smtClean="0"/>
              <a:t>Butler</a:t>
            </a:r>
            <a:r>
              <a:rPr lang="pt-BR" sz="2000" dirty="0" smtClean="0"/>
              <a:t> indica que uma diferença sexual não binária não tem nada de exótico, que é simplesmente um fato, um fato que concerne a todos, a cada um e cada uma de sua maneira sempre singular”. (Paola MARRATI, 2009, p. 192, tradução da autora) 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Diferença Sexual como dispositivo - </a:t>
            </a:r>
            <a:br>
              <a:rPr lang="pt-BR" dirty="0" smtClean="0"/>
            </a:br>
            <a:r>
              <a:rPr lang="pt-BR" dirty="0" err="1" smtClean="0"/>
              <a:t>Sabine</a:t>
            </a:r>
            <a:r>
              <a:rPr lang="pt-BR" dirty="0" smtClean="0"/>
              <a:t> </a:t>
            </a:r>
            <a:r>
              <a:rPr lang="pt-BR" dirty="0" err="1" smtClean="0"/>
              <a:t>Prokhoris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rmAutofit fontScale="85000" lnSpcReduction="20000"/>
          </a:bodyPr>
          <a:lstStyle/>
          <a:p>
            <a:r>
              <a:rPr lang="pt-BR" sz="3300" dirty="0" smtClean="0"/>
              <a:t>Dispositivo </a:t>
            </a:r>
            <a:r>
              <a:rPr lang="pt-BR" sz="3300" dirty="0" smtClean="0"/>
              <a:t>de sexualidade como efeito normativo;</a:t>
            </a:r>
          </a:p>
          <a:p>
            <a:r>
              <a:rPr lang="pt-BR" sz="3300" i="1" dirty="0" err="1" smtClean="0"/>
              <a:t>Différencedessexes</a:t>
            </a:r>
            <a:r>
              <a:rPr lang="pt-BR" sz="3300" dirty="0" smtClean="0"/>
              <a:t> (“</a:t>
            </a:r>
            <a:r>
              <a:rPr lang="pt-BR" sz="3300" dirty="0" err="1" smtClean="0"/>
              <a:t>diferençadossexos</a:t>
            </a:r>
            <a:r>
              <a:rPr lang="pt-BR" sz="3300" dirty="0" smtClean="0"/>
              <a:t>”);  </a:t>
            </a:r>
          </a:p>
          <a:p>
            <a:pPr algn="just">
              <a:buNone/>
            </a:pPr>
            <a:r>
              <a:rPr lang="pt-BR" sz="2400" dirty="0" smtClean="0"/>
              <a:t>    “A “</a:t>
            </a:r>
            <a:r>
              <a:rPr lang="pt-BR" sz="2400" dirty="0" err="1" smtClean="0"/>
              <a:t>diferençadossexos</a:t>
            </a:r>
            <a:r>
              <a:rPr lang="pt-BR" sz="2400" dirty="0" smtClean="0"/>
              <a:t>”, ou seja, a representação que dispõe nesses termos, e segundo esse esquema, o fato tanto de sua proximidade como de sua dessemelhança, dando assim forma e sentido a uma situação com efeito surpreendente, não poderia ser simplesmente o produto de uma simples constatação – supondo que existe alguma coisa que se possa chamar constatação”(...)(</a:t>
            </a:r>
            <a:r>
              <a:rPr lang="pt-BR" sz="2400" dirty="0" err="1" smtClean="0"/>
              <a:t>Sabine</a:t>
            </a:r>
            <a:r>
              <a:rPr lang="pt-BR" sz="2400" dirty="0" smtClean="0"/>
              <a:t> PROKHORIS, 2000, p. 122-123, tradução da autora)</a:t>
            </a:r>
          </a:p>
          <a:p>
            <a:r>
              <a:rPr lang="pt-BR" sz="3300" dirty="0" smtClean="0"/>
              <a:t>Uma maneira entre outras possíveis.</a:t>
            </a:r>
          </a:p>
          <a:p>
            <a:pPr algn="just">
              <a:buNone/>
            </a:pPr>
            <a:r>
              <a:rPr lang="pt-BR" sz="2400" dirty="0" smtClean="0"/>
              <a:t>	“O que </a:t>
            </a:r>
            <a:r>
              <a:rPr lang="pt-BR" sz="2400" dirty="0" err="1" smtClean="0"/>
              <a:t>Prokhoris</a:t>
            </a:r>
            <a:r>
              <a:rPr lang="pt-BR" sz="2400" dirty="0" smtClean="0"/>
              <a:t> defende, ao contrário, é que a diferença dos sexos não existe. Com isso ela quer dizer que, embora haja dois sexos anatômicos distintos, esse dado poderia ser pensado a partir de outra construção intelectual. A “</a:t>
            </a:r>
            <a:r>
              <a:rPr lang="pt-BR" sz="2400" dirty="0" err="1" smtClean="0"/>
              <a:t>diferençadossexos</a:t>
            </a:r>
            <a:r>
              <a:rPr lang="pt-BR" sz="2400" dirty="0" smtClean="0"/>
              <a:t>” constitui, portanto, uma solução de pensamento que foi preferida a outras para dar conta de um estado de coisas”. (Marina POMBO, 2019</a:t>
            </a:r>
            <a:r>
              <a:rPr lang="pt-BR" sz="2400" dirty="0" smtClean="0"/>
              <a:t>)</a:t>
            </a:r>
          </a:p>
          <a:p>
            <a:pPr algn="just"/>
            <a:r>
              <a:rPr lang="pt-BR" sz="3300" dirty="0" smtClean="0"/>
              <a:t>Vizinhança dos sexos</a:t>
            </a:r>
            <a:r>
              <a:rPr lang="pt-BR" sz="3300" dirty="0" smtClean="0"/>
              <a:t>;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Diferença Sexual como dispositivo - </a:t>
            </a:r>
            <a:br>
              <a:rPr lang="pt-BR" dirty="0" smtClean="0"/>
            </a:br>
            <a:r>
              <a:rPr lang="pt-BR" dirty="0" smtClean="0"/>
              <a:t>Gilles Deleuze e Felix </a:t>
            </a:r>
            <a:r>
              <a:rPr lang="pt-BR" dirty="0" err="1" smtClean="0"/>
              <a:t>Guattari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Maquinas </a:t>
            </a:r>
            <a:r>
              <a:rPr lang="pt-BR" sz="2800" dirty="0" smtClean="0"/>
              <a:t>desejastes;</a:t>
            </a:r>
            <a:endParaRPr lang="pt-BR" sz="2800" dirty="0" smtClean="0"/>
          </a:p>
          <a:p>
            <a:r>
              <a:rPr lang="pt-BR" sz="2800" dirty="0" smtClean="0"/>
              <a:t>Críticas </a:t>
            </a:r>
            <a:r>
              <a:rPr lang="pt-BR" sz="2800" dirty="0" smtClean="0"/>
              <a:t>ao sexos não comunicantes;</a:t>
            </a:r>
          </a:p>
          <a:p>
            <a:r>
              <a:rPr lang="pt-BR" sz="2800" dirty="0" err="1" smtClean="0"/>
              <a:t>Transexualidade</a:t>
            </a:r>
            <a:r>
              <a:rPr lang="pt-BR" sz="2800" dirty="0" smtClean="0"/>
              <a:t> microscópica.</a:t>
            </a:r>
          </a:p>
          <a:p>
            <a:pPr algn="just">
              <a:buNone/>
            </a:pPr>
            <a:r>
              <a:rPr lang="pt-BR" sz="1900" dirty="0" smtClean="0"/>
              <a:t>    </a:t>
            </a:r>
            <a:r>
              <a:rPr lang="pt-BR" sz="2000" dirty="0" smtClean="0"/>
              <a:t>“uma </a:t>
            </a:r>
            <a:r>
              <a:rPr lang="pt-BR" sz="2000" dirty="0" err="1" smtClean="0"/>
              <a:t>transexualidade</a:t>
            </a:r>
            <a:r>
              <a:rPr lang="pt-BR" sz="2000" dirty="0" smtClean="0"/>
              <a:t> microscópica em toda parte, que faz com que a mulher contenha tantos homens quanto o homem, e o homem mulheres, capazes de entrar, uns com os outros, umas com as outras, em relações de produção de desejo que subvertem a ordem estatística dos sexos”. </a:t>
            </a:r>
            <a:r>
              <a:rPr lang="fr-FR" sz="2000" dirty="0" smtClean="0"/>
              <a:t>(Gilles DELEUZE; Félix GUATTARI, 2011, p. 390)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Desconstruir a categoria da diferença sexual e seus pressupostos de </a:t>
            </a:r>
            <a:r>
              <a:rPr lang="pt-BR" sz="2800" dirty="0" err="1" smtClean="0"/>
              <a:t>ahistoriedade</a:t>
            </a:r>
            <a:r>
              <a:rPr lang="pt-BR" sz="2800" dirty="0" smtClean="0"/>
              <a:t> e condição estruturante do humano e da cultura.</a:t>
            </a:r>
          </a:p>
          <a:p>
            <a:pPr algn="just"/>
            <a:r>
              <a:rPr lang="pt-BR" sz="2800" dirty="0" smtClean="0"/>
              <a:t>(Re)pensar a diferença sexual, classificando-a apenas como um dispositivo dentre tantos outros possíveis para definir o humano, possibilitando que o mesmo chegue à sua subjetividade pelas suas próprias práticas e </a:t>
            </a:r>
            <a:r>
              <a:rPr lang="pt-BR" sz="2800" smtClean="0"/>
              <a:t>experiências;</a:t>
            </a:r>
            <a:endParaRPr lang="pt-B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Autofit/>
          </a:bodyPr>
          <a:lstStyle/>
          <a:p>
            <a:pPr algn="just"/>
            <a:r>
              <a:rPr lang="pt-BR" sz="2200" dirty="0" smtClean="0"/>
              <a:t>POMBO, Mariana Ferreira. “Estrutura ou dispositivo: como (re)pensar a diferença sexual hoje?”. Revista Estudos Feministas, Florianópolis, v. 27, n. 2, e54194, 2019.</a:t>
            </a:r>
          </a:p>
          <a:p>
            <a:pPr algn="just"/>
            <a:r>
              <a:rPr lang="pt-BR" sz="2200" dirty="0" smtClean="0"/>
              <a:t>SORDI, B. A. ; Ana Cleide Moreira . Sexualidade e Gênero: Do sexo único à diferença sexual. 2014. (Apresentação de Trabalho/Conferência ou palestra).</a:t>
            </a:r>
          </a:p>
          <a:p>
            <a:pPr algn="just"/>
            <a:r>
              <a:rPr lang="pt-BR" sz="2200" dirty="0" smtClean="0"/>
              <a:t>FOUCAULT, M. Sobre a história da sexualidade. In:DREYFUS, H.; RABINOW, P. Microfísica do poder. Rio de Janeiro: Graal, 1998a, p. 243 - 276.</a:t>
            </a:r>
          </a:p>
          <a:p>
            <a:pPr algn="just"/>
            <a:r>
              <a:rPr lang="pt-BR" sz="2200" dirty="0" smtClean="0"/>
              <a:t>GONÇALVES, </a:t>
            </a:r>
            <a:r>
              <a:rPr lang="pt-BR" sz="2200" dirty="0" err="1" smtClean="0"/>
              <a:t>Jadson</a:t>
            </a:r>
            <a:r>
              <a:rPr lang="pt-BR" sz="2200" dirty="0" smtClean="0"/>
              <a:t>. F. G. . Foucault e a questão do dispositivo, da </a:t>
            </a:r>
            <a:r>
              <a:rPr lang="pt-BR" sz="2200" dirty="0" err="1" smtClean="0"/>
              <a:t>governamentalidade</a:t>
            </a:r>
            <a:r>
              <a:rPr lang="pt-BR" sz="2200" dirty="0" smtClean="0"/>
              <a:t> e da subjetivação: mapeando noções. In: </a:t>
            </a:r>
            <a:r>
              <a:rPr lang="pt-BR" sz="2200" dirty="0" err="1" smtClean="0"/>
              <a:t>Jadson</a:t>
            </a:r>
            <a:r>
              <a:rPr lang="pt-BR" sz="2200" dirty="0" smtClean="0"/>
              <a:t> Gonçalves; Joyce Ribeiro; Sebastião Cordeiro. (Org.). Pesquisa em educação: territórios múltiplos, saberes provisórios. Belém-Pa: </a:t>
            </a:r>
            <a:r>
              <a:rPr lang="pt-BR" sz="2200" dirty="0" err="1" smtClean="0"/>
              <a:t>Edufpa</a:t>
            </a:r>
            <a:r>
              <a:rPr lang="pt-BR" sz="2200" dirty="0" smtClean="0"/>
              <a:t>, 2009, v. 1.</a:t>
            </a:r>
            <a:endParaRPr lang="pt-BR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autora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8964488" cy="53012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3200" dirty="0" smtClean="0"/>
              <a:t>Mariana Ferreira Pombo 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Graduação em Comunicação Social e em Psicologia (UFRJ, 2007/ UFRJ, 2012); 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Mestrado em Comunicação e Cultura (UFRJ, 2011);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Doutorado em Teoria Psicanalítica (UFRJ, 2016) com período sanduíche na </a:t>
            </a:r>
            <a:r>
              <a:rPr lang="pt-BR" sz="2800" dirty="0" err="1" smtClean="0"/>
              <a:t>Université</a:t>
            </a:r>
            <a:r>
              <a:rPr lang="pt-BR" sz="2800" dirty="0" smtClean="0"/>
              <a:t> Paris Diderot (Paris 7); 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Pós-Doutorado em Teoria Psicanalítica (UFRJ, 2019);</a:t>
            </a:r>
          </a:p>
          <a:p>
            <a:pPr algn="just">
              <a:buFont typeface="Arial" pitchFamily="34" charset="0"/>
              <a:buChar char="•"/>
            </a:pPr>
            <a:r>
              <a:rPr lang="pt-BR" sz="2800" dirty="0" smtClean="0"/>
              <a:t>É professora adjunta do Departamento de Psicologia da Universidade Federal Rural do Rio de Janeiro.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8892480" cy="936104"/>
          </a:xfrm>
        </p:spPr>
        <p:txBody>
          <a:bodyPr/>
          <a:lstStyle/>
          <a:p>
            <a:r>
              <a:rPr lang="pt-BR" sz="2800" dirty="0" smtClean="0"/>
              <a:t>Diferença sexual: a questão do nosso tempo.</a:t>
            </a:r>
          </a:p>
          <a:p>
            <a:endParaRPr lang="pt-BR" dirty="0" smtClean="0"/>
          </a:p>
        </p:txBody>
      </p:sp>
      <p:graphicFrame>
        <p:nvGraphicFramePr>
          <p:cNvPr id="12" name="Diagrama 11"/>
          <p:cNvGraphicFramePr/>
          <p:nvPr/>
        </p:nvGraphicFramePr>
        <p:xfrm>
          <a:off x="0" y="2276872"/>
          <a:ext cx="9144000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61505BB-81A9-469C-A372-C64D267F0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>
                                            <p:graphicEl>
                                              <a:dgm id="{361505BB-81A9-469C-A372-C64D267F0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365384EF-8558-49B4-8E12-8B51C0DBBE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>
                                            <p:graphicEl>
                                              <a:dgm id="{365384EF-8558-49B4-8E12-8B51C0DBBE1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09622BA3-4D41-49AE-9376-41E0AF9C4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">
                                            <p:graphicEl>
                                              <a:dgm id="{09622BA3-4D41-49AE-9376-41E0AF9C41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graphicEl>
                                              <a:dgm id="{20B8C0A6-0F44-45BE-99D6-53CB3D9BA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">
                                            <p:graphicEl>
                                              <a:dgm id="{20B8C0A6-0F44-45BE-99D6-53CB3D9BA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700808"/>
            <a:ext cx="8964488" cy="115212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/>
              <a:t>Problematizar o conceito de diferença sexual na contemporaneidade.</a:t>
            </a:r>
          </a:p>
        </p:txBody>
      </p:sp>
      <p:graphicFrame>
        <p:nvGraphicFramePr>
          <p:cNvPr id="15" name="Diagrama 14"/>
          <p:cNvGraphicFramePr/>
          <p:nvPr/>
        </p:nvGraphicFramePr>
        <p:xfrm>
          <a:off x="0" y="2780928"/>
          <a:ext cx="8964488" cy="40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4D24A1E2-3117-490E-9781-B21BF01A4B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>
                                            <p:graphicEl>
                                              <a:dgm id="{4D24A1E2-3117-490E-9781-B21BF01A4B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5A985750-DC0B-40AA-AE7F-C942ED7D7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5">
                                            <p:graphicEl>
                                              <a:dgm id="{5A985750-DC0B-40AA-AE7F-C942ED7D7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2FD867FE-D8B6-476E-A21D-9B1E93C80C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5">
                                            <p:graphicEl>
                                              <a:dgm id="{2FD867FE-D8B6-476E-A21D-9B1E93C80C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DD19587E-0295-43DD-8D79-86A40D236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graphicEl>
                                              <a:dgm id="{DD19587E-0295-43DD-8D79-86A40D236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E5736D8-AF86-4344-B7FD-F6062A723D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graphicEl>
                                              <a:dgm id="{BE5736D8-AF86-4344-B7FD-F6062A723D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1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Genealogia da 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 numCol="2">
            <a:normAutofit/>
          </a:bodyPr>
          <a:lstStyle/>
          <a:p>
            <a:r>
              <a:rPr lang="pt-BR" sz="2800" dirty="0" smtClean="0"/>
              <a:t>Diferença sexual como estrutura:</a:t>
            </a:r>
          </a:p>
          <a:p>
            <a:pPr>
              <a:buNone/>
            </a:pP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Françoise </a:t>
            </a:r>
            <a:r>
              <a:rPr lang="pt-BR" sz="2800" dirty="0" err="1" smtClean="0"/>
              <a:t>Hèritier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Michel </a:t>
            </a:r>
            <a:r>
              <a:rPr lang="pt-BR" sz="2800" dirty="0" err="1" smtClean="0"/>
              <a:t>Scheneider</a:t>
            </a:r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Diferença sexual como dispositivo:</a:t>
            </a:r>
          </a:p>
          <a:p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Joel </a:t>
            </a:r>
            <a:r>
              <a:rPr lang="pt-BR" sz="2800" dirty="0" err="1" smtClean="0"/>
              <a:t>Birman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Judith </a:t>
            </a:r>
            <a:r>
              <a:rPr lang="pt-BR" sz="2800" dirty="0" err="1" smtClean="0"/>
              <a:t>Butler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err="1" smtClean="0"/>
              <a:t>Sabine</a:t>
            </a:r>
            <a:r>
              <a:rPr lang="pt-BR" sz="2800" dirty="0" smtClean="0"/>
              <a:t> </a:t>
            </a:r>
            <a:r>
              <a:rPr lang="pt-BR" sz="2800" dirty="0" err="1" smtClean="0"/>
              <a:t>Prokhoris</a:t>
            </a:r>
            <a:endParaRPr lang="pt-BR" sz="2800" dirty="0" smtClean="0"/>
          </a:p>
          <a:p>
            <a:pPr>
              <a:buFont typeface="Arial" pitchFamily="34" charset="0"/>
              <a:buChar char="•"/>
            </a:pPr>
            <a:r>
              <a:rPr lang="pt-BR" sz="2800" dirty="0" smtClean="0"/>
              <a:t>Deleuze e </a:t>
            </a:r>
            <a:r>
              <a:rPr lang="pt-BR" sz="2800" dirty="0" err="1" smtClean="0"/>
              <a:t>Guattari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Diferença sexual como estrutura -Françoise </a:t>
            </a:r>
            <a:r>
              <a:rPr lang="pt-BR" dirty="0" err="1" smtClean="0"/>
              <a:t>Hèritier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556792"/>
            <a:ext cx="8964488" cy="5301208"/>
          </a:xfrm>
        </p:spPr>
        <p:txBody>
          <a:bodyPr>
            <a:normAutofit/>
          </a:bodyPr>
          <a:lstStyle/>
          <a:p>
            <a:r>
              <a:rPr lang="pt-BR" sz="2800" dirty="0" smtClean="0"/>
              <a:t>“Ordem simbólica” análoga a cultura;</a:t>
            </a:r>
          </a:p>
          <a:p>
            <a:pPr algn="just">
              <a:buNone/>
            </a:pPr>
            <a:r>
              <a:rPr lang="pt-BR" sz="2000" dirty="0" smtClean="0"/>
              <a:t>	“Essa categorização dualista de base é a meu ver oriunda da observação liminar da diferença sexuada sobre a qual a vontade humana não tem domínio”.(Françoise HÉRITIER, 2002, p. 15-16, tradução da autora).</a:t>
            </a:r>
          </a:p>
          <a:p>
            <a:pPr algn="ctr">
              <a:buNone/>
            </a:pPr>
            <a:endParaRPr lang="pt-BR" sz="2000" dirty="0" smtClean="0"/>
          </a:p>
          <a:p>
            <a:r>
              <a:rPr lang="pt-BR" sz="2800" dirty="0" smtClean="0"/>
              <a:t>Dado biológico universal, imutável.</a:t>
            </a:r>
            <a:endParaRPr lang="pt-BR" sz="2800" dirty="0"/>
          </a:p>
          <a:p>
            <a:r>
              <a:rPr lang="pt-BR" sz="2800" dirty="0" smtClean="0"/>
              <a:t>Valencia Diferencial dos Sexos como quarto pilar;  </a:t>
            </a:r>
          </a:p>
          <a:p>
            <a:r>
              <a:rPr lang="pt-BR" sz="2800" dirty="0" smtClean="0"/>
              <a:t>Contracepção</a:t>
            </a:r>
          </a:p>
          <a:p>
            <a:endParaRPr lang="pt-BR" sz="2800" dirty="0" smtClean="0"/>
          </a:p>
          <a:p>
            <a:r>
              <a:rPr lang="pt-BR" sz="2800" dirty="0" smtClean="0"/>
              <a:t>Condição </a:t>
            </a:r>
            <a:r>
              <a:rPr lang="pt-BR" sz="2800" i="1" dirty="0" err="1" smtClean="0"/>
              <a:t>sine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qua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non</a:t>
            </a:r>
            <a:r>
              <a:rPr lang="pt-BR" sz="2800" i="1" dirty="0" smtClean="0"/>
              <a:t>.</a:t>
            </a:r>
            <a:endParaRPr lang="pt-BR" sz="2800" i="1" dirty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cxnSp>
        <p:nvCxnSpPr>
          <p:cNvPr id="5" name="Conector de seta reta 4"/>
          <p:cNvCxnSpPr/>
          <p:nvPr/>
        </p:nvCxnSpPr>
        <p:spPr>
          <a:xfrm>
            <a:off x="2627784" y="4869160"/>
            <a:ext cx="187220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2627784" y="4869160"/>
            <a:ext cx="1080120" cy="28803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4644008" y="4581128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Luta por direitos iguais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3779912" y="5013176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Luta pela indiferenciação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Diferença sexual como estrutura -Michel Schneider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Autofit/>
          </a:bodyPr>
          <a:lstStyle/>
          <a:p>
            <a:r>
              <a:rPr lang="pt-BR" sz="2800" dirty="0" smtClean="0"/>
              <a:t>Apagamento da diferença sexual;</a:t>
            </a:r>
          </a:p>
          <a:p>
            <a:r>
              <a:rPr lang="pt-BR" sz="2800" dirty="0" smtClean="0"/>
              <a:t>Crítica às leis de novas medidas contra </a:t>
            </a:r>
            <a:r>
              <a:rPr lang="pt-BR" sz="2800" dirty="0"/>
              <a:t>c</a:t>
            </a:r>
            <a:r>
              <a:rPr lang="pt-BR" sz="2800" dirty="0" smtClean="0"/>
              <a:t>rimes sexuais na França;</a:t>
            </a:r>
          </a:p>
          <a:p>
            <a:endParaRPr lang="pt-BR" sz="2800" dirty="0" smtClean="0"/>
          </a:p>
          <a:p>
            <a:endParaRPr lang="pt-BR" sz="2800" dirty="0" smtClean="0"/>
          </a:p>
          <a:p>
            <a:r>
              <a:rPr lang="pt-BR" sz="2800" dirty="0" smtClean="0"/>
              <a:t>Crítica à feminilização dos nomes de profissões, funções e títulos.</a:t>
            </a:r>
            <a:endParaRPr lang="pt-BR" sz="2000" dirty="0" smtClean="0"/>
          </a:p>
          <a:p>
            <a:pPr algn="just">
              <a:buNone/>
            </a:pPr>
            <a:r>
              <a:rPr lang="pt-BR" sz="2000" dirty="0" smtClean="0"/>
              <a:t>	“Uma inversão completa foi feita: o Código Napoleão punia as mulheres de vida inadequada ou adúlteras: a sexualidade inadequada estava do lado feminino. O atual Código penal sanciona como sexualidade inadequada a do homem, presumida violenta, patológica” (SCHNEIDER, 2007, p. 65, tradução da autora)</a:t>
            </a:r>
          </a:p>
        </p:txBody>
      </p:sp>
      <p:graphicFrame>
        <p:nvGraphicFramePr>
          <p:cNvPr id="19" name="Diagrama 18"/>
          <p:cNvGraphicFramePr/>
          <p:nvPr/>
        </p:nvGraphicFramePr>
        <p:xfrm>
          <a:off x="1763688" y="2780928"/>
          <a:ext cx="3600400" cy="1323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9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Diferença sexual como dispositivo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8964488" cy="525780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Foucault: </a:t>
            </a:r>
          </a:p>
          <a:p>
            <a:pPr algn="just">
              <a:buNone/>
            </a:pPr>
            <a:r>
              <a:rPr lang="pt-BR" sz="2000" dirty="0" smtClean="0"/>
              <a:t>	“O dispositivo pode ser entendido também como um tipo de formação que, em um determinado momento histórico, teve como função principal responder a uma urgência histórica. O dispositivo tem, portanto, uma função estratégica dominante”. (FOCAUT, </a:t>
            </a:r>
            <a:r>
              <a:rPr lang="pt-BR" sz="2000" dirty="0" smtClean="0"/>
              <a:t>1998a</a:t>
            </a:r>
            <a:r>
              <a:rPr lang="pt-BR" sz="2000" dirty="0" smtClean="0"/>
              <a:t>, p. 244).</a:t>
            </a:r>
          </a:p>
          <a:p>
            <a:pPr algn="ctr">
              <a:buNone/>
            </a:pPr>
            <a:endParaRPr lang="pt-BR" sz="2000" dirty="0" smtClean="0"/>
          </a:p>
          <a:p>
            <a:r>
              <a:rPr lang="pt-BR" sz="2800" dirty="0" smtClean="0"/>
              <a:t>Diferença Sexual como construção histórica.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Diferença Sexual como dispositivo - Joel </a:t>
            </a:r>
            <a:r>
              <a:rPr lang="pt-BR" dirty="0" err="1" smtClean="0"/>
              <a:t>Birman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pt-BR" dirty="0" smtClean="0"/>
              <a:t>Genealogia do paradigma da diferença sexual;</a:t>
            </a:r>
          </a:p>
          <a:p>
            <a:r>
              <a:rPr lang="pt-BR" dirty="0" smtClean="0"/>
              <a:t>Paradigma do sexo único – humor quente;</a:t>
            </a:r>
          </a:p>
          <a:p>
            <a:r>
              <a:rPr lang="pt-BR" dirty="0" smtClean="0"/>
              <a:t>Paradigma da diferença sexual.</a:t>
            </a:r>
          </a:p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             </a:t>
            </a:r>
            <a:endParaRPr lang="pt-BR" dirty="0"/>
          </a:p>
        </p:txBody>
      </p:sp>
      <p:sp>
        <p:nvSpPr>
          <p:cNvPr id="8" name="Seta dobrada para cima 7"/>
          <p:cNvSpPr/>
          <p:nvPr/>
        </p:nvSpPr>
        <p:spPr>
          <a:xfrm rot="5400000">
            <a:off x="1727684" y="3681028"/>
            <a:ext cx="504056" cy="864096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Seta dobrada para cima 8"/>
          <p:cNvSpPr/>
          <p:nvPr/>
        </p:nvSpPr>
        <p:spPr>
          <a:xfrm rot="5400000">
            <a:off x="1691680" y="3212976"/>
            <a:ext cx="576064" cy="864096"/>
          </a:xfrm>
          <a:prstGeom prst="bent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2483768" y="3501009"/>
            <a:ext cx="28803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sz="2800" dirty="0" smtClean="0"/>
              <a:t>Essências</a:t>
            </a: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411760" y="393305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Definições sociais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9" grpId="0" animBg="1"/>
      <p:bldP spid="10" grpId="0"/>
      <p:bldP spid="1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797</TotalTime>
  <Words>742</Words>
  <Application>Microsoft Office PowerPoint</Application>
  <PresentationFormat>Apresentação na tela (4:3)</PresentationFormat>
  <Paragraphs>112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Mediano</vt:lpstr>
      <vt:lpstr>Estrutura ou dispositivo: como (re)pensar a diferença sexual hoje?</vt:lpstr>
      <vt:lpstr>A autora</vt:lpstr>
      <vt:lpstr>Introdução</vt:lpstr>
      <vt:lpstr>Objetivo</vt:lpstr>
      <vt:lpstr>Genealogia da discussão</vt:lpstr>
      <vt:lpstr>Diferença sexual como estrutura -Françoise Hèritier  </vt:lpstr>
      <vt:lpstr>Diferença sexual como estrutura -Michel Schneider</vt:lpstr>
      <vt:lpstr>Diferença sexual como dispositivo</vt:lpstr>
      <vt:lpstr>Diferença Sexual como dispositivo - Joel Birman</vt:lpstr>
      <vt:lpstr>Diferença Sexual como dispositivo -Judith Butler</vt:lpstr>
      <vt:lpstr>Diferença Sexual como dispositivo -  Sabine Prokhoris</vt:lpstr>
      <vt:lpstr>Diferença Sexual como dispositivo -  Gilles Deleuze e Felix Guattari</vt:lpstr>
      <vt:lpstr>Considerações</vt:lpstr>
      <vt:lpstr>Referências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ADRIANO</dc:creator>
  <cp:lastModifiedBy>ADRIANO</cp:lastModifiedBy>
  <cp:revision>157</cp:revision>
  <dcterms:created xsi:type="dcterms:W3CDTF">2020-05-19T19:23:59Z</dcterms:created>
  <dcterms:modified xsi:type="dcterms:W3CDTF">2020-05-22T18:41:40Z</dcterms:modified>
</cp:coreProperties>
</file>