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16"/>
  </p:notesMasterIdLst>
  <p:sldIdLst>
    <p:sldId id="258" r:id="rId5"/>
    <p:sldId id="268" r:id="rId6"/>
    <p:sldId id="275" r:id="rId7"/>
    <p:sldId id="267" r:id="rId8"/>
    <p:sldId id="271" r:id="rId9"/>
    <p:sldId id="269" r:id="rId10"/>
    <p:sldId id="272" r:id="rId11"/>
    <p:sldId id="273" r:id="rId12"/>
    <p:sldId id="274" r:id="rId13"/>
    <p:sldId id="270" r:id="rId14"/>
    <p:sldId id="27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265"/>
    <a:srgbClr val="FF99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1" autoAdjust="0"/>
    <p:restoredTop sz="98387" autoAdjust="0"/>
  </p:normalViewPr>
  <p:slideViewPr>
    <p:cSldViewPr snapToGrid="0">
      <p:cViewPr>
        <p:scale>
          <a:sx n="70" d="100"/>
          <a:sy n="70" d="100"/>
        </p:scale>
        <p:origin x="-660" y="-13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0EE5A3-FA61-4C4F-A2ED-ED5245706FFF}" type="doc">
      <dgm:prSet loTypeId="urn:microsoft.com/office/officeart/2005/8/layout/venn2" loCatId="relationship" qsTypeId="urn:microsoft.com/office/officeart/2005/8/quickstyle/simple1" qsCatId="simple" csTypeId="urn:microsoft.com/office/officeart/2005/8/colors/accent1_3" csCatId="accent1" phldr="1"/>
      <dgm:spPr/>
      <dgm:t>
        <a:bodyPr/>
        <a:lstStyle/>
        <a:p>
          <a:endParaRPr lang="pt-BR"/>
        </a:p>
      </dgm:t>
    </dgm:pt>
    <dgm:pt modelId="{BEE235D9-D6A1-42E6-A011-9244D99F25A7}">
      <dgm:prSet phldrT="[Texto]" custT="1"/>
      <dgm:spPr>
        <a:ln>
          <a:solidFill>
            <a:schemeClr val="accent2">
              <a:lumMod val="60000"/>
              <a:lumOff val="40000"/>
            </a:schemeClr>
          </a:solidFill>
        </a:ln>
      </dgm:spPr>
      <dgm:t>
        <a:bodyPr/>
        <a:lstStyle/>
        <a:p>
          <a:r>
            <a:rPr lang="pt-BR" sz="2000" dirty="0" smtClean="0"/>
            <a:t>Gênero</a:t>
          </a:r>
          <a:endParaRPr lang="pt-BR" sz="2000" dirty="0"/>
        </a:p>
      </dgm:t>
    </dgm:pt>
    <dgm:pt modelId="{CB2E7896-0D82-4315-8544-AAB85E54F165}" type="parTrans" cxnId="{CB59EACD-9EC0-446D-A8A9-E109279392C2}">
      <dgm:prSet/>
      <dgm:spPr/>
      <dgm:t>
        <a:bodyPr/>
        <a:lstStyle/>
        <a:p>
          <a:endParaRPr lang="pt-BR"/>
        </a:p>
      </dgm:t>
    </dgm:pt>
    <dgm:pt modelId="{A58E298D-6D6A-4A5B-AD29-CABBD7208212}" type="sibTrans" cxnId="{CB59EACD-9EC0-446D-A8A9-E109279392C2}">
      <dgm:prSet/>
      <dgm:spPr/>
      <dgm:t>
        <a:bodyPr/>
        <a:lstStyle/>
        <a:p>
          <a:endParaRPr lang="pt-BR"/>
        </a:p>
      </dgm:t>
    </dgm:pt>
    <dgm:pt modelId="{E07116E0-0207-4171-AFE6-D3C6495F92AD}">
      <dgm:prSet phldrT="[Texto]" custT="1"/>
      <dgm:spPr>
        <a:solidFill>
          <a:schemeClr val="accent2">
            <a:lumMod val="75000"/>
          </a:schemeClr>
        </a:solidFill>
        <a:ln>
          <a:solidFill>
            <a:schemeClr val="accent2">
              <a:lumMod val="60000"/>
              <a:lumOff val="40000"/>
            </a:schemeClr>
          </a:solidFill>
        </a:ln>
      </dgm:spPr>
      <dgm:t>
        <a:bodyPr/>
        <a:lstStyle/>
        <a:p>
          <a:r>
            <a:rPr lang="pt-BR" sz="1800" dirty="0" smtClean="0"/>
            <a:t>A mulher na sociedade</a:t>
          </a:r>
          <a:r>
            <a:rPr lang="pt-BR" sz="1600" dirty="0" smtClean="0"/>
            <a:t>	</a:t>
          </a:r>
          <a:endParaRPr lang="pt-BR" sz="1600" dirty="0"/>
        </a:p>
      </dgm:t>
    </dgm:pt>
    <dgm:pt modelId="{375955DD-EF62-4E33-9C11-8E2E4079F391}" type="parTrans" cxnId="{D2B0951D-5D7C-4197-9616-461C029EDBBD}">
      <dgm:prSet/>
      <dgm:spPr/>
      <dgm:t>
        <a:bodyPr/>
        <a:lstStyle/>
        <a:p>
          <a:endParaRPr lang="pt-BR"/>
        </a:p>
      </dgm:t>
    </dgm:pt>
    <dgm:pt modelId="{BE59F63F-AA88-42FF-AC75-39348ED2ADA6}" type="sibTrans" cxnId="{D2B0951D-5D7C-4197-9616-461C029EDBBD}">
      <dgm:prSet/>
      <dgm:spPr/>
      <dgm:t>
        <a:bodyPr/>
        <a:lstStyle/>
        <a:p>
          <a:endParaRPr lang="pt-BR"/>
        </a:p>
      </dgm:t>
    </dgm:pt>
    <dgm:pt modelId="{0219E219-2E6F-4E27-9F0F-F6B5119E27E8}">
      <dgm:prSet phldrT="[Texto]" custT="1"/>
      <dgm:spPr>
        <a:ln>
          <a:solidFill>
            <a:schemeClr val="accent2">
              <a:lumMod val="60000"/>
              <a:lumOff val="40000"/>
            </a:schemeClr>
          </a:solidFill>
        </a:ln>
      </dgm:spPr>
      <dgm:t>
        <a:bodyPr/>
        <a:lstStyle/>
        <a:p>
          <a:r>
            <a:rPr lang="pt-BR" sz="1600" dirty="0" smtClean="0"/>
            <a:t>Mulher e mercado de trabalho </a:t>
          </a:r>
          <a:endParaRPr lang="pt-BR" sz="1600" dirty="0"/>
        </a:p>
      </dgm:t>
    </dgm:pt>
    <dgm:pt modelId="{4262C4FF-5DFA-49A8-B380-3BD5827DCCFC}" type="parTrans" cxnId="{211F198A-38F2-42A4-A872-9D8CA8357387}">
      <dgm:prSet/>
      <dgm:spPr/>
      <dgm:t>
        <a:bodyPr/>
        <a:lstStyle/>
        <a:p>
          <a:endParaRPr lang="pt-BR"/>
        </a:p>
      </dgm:t>
    </dgm:pt>
    <dgm:pt modelId="{F092C9F5-DBF9-4582-87E9-9C5B766A035B}" type="sibTrans" cxnId="{211F198A-38F2-42A4-A872-9D8CA8357387}">
      <dgm:prSet/>
      <dgm:spPr/>
      <dgm:t>
        <a:bodyPr/>
        <a:lstStyle/>
        <a:p>
          <a:endParaRPr lang="pt-BR"/>
        </a:p>
      </dgm:t>
    </dgm:pt>
    <dgm:pt modelId="{7053DD4A-3E3F-41DA-BD55-D392B77EA273}">
      <dgm:prSet phldrT="[Texto]" custT="1"/>
      <dgm:spPr>
        <a:solidFill>
          <a:schemeClr val="accent2">
            <a:lumMod val="60000"/>
            <a:lumOff val="40000"/>
          </a:schemeClr>
        </a:solidFill>
        <a:ln>
          <a:solidFill>
            <a:schemeClr val="accent2">
              <a:lumMod val="60000"/>
              <a:lumOff val="40000"/>
            </a:schemeClr>
          </a:solidFill>
        </a:ln>
      </dgm:spPr>
      <dgm:t>
        <a:bodyPr/>
        <a:lstStyle/>
        <a:p>
          <a:r>
            <a:rPr lang="pt-BR" sz="1600" dirty="0" smtClean="0"/>
            <a:t>O mercado da Educação Física</a:t>
          </a:r>
          <a:endParaRPr lang="pt-BR" sz="1600" dirty="0"/>
        </a:p>
      </dgm:t>
    </dgm:pt>
    <dgm:pt modelId="{8CB7FA31-1C6A-468B-8153-2811459E052C}" type="parTrans" cxnId="{D40B010E-E001-43BE-943C-CEBE94B4B22D}">
      <dgm:prSet/>
      <dgm:spPr/>
      <dgm:t>
        <a:bodyPr/>
        <a:lstStyle/>
        <a:p>
          <a:endParaRPr lang="pt-BR"/>
        </a:p>
      </dgm:t>
    </dgm:pt>
    <dgm:pt modelId="{CA280A6E-9054-4CA5-AF74-A9511A37576F}" type="sibTrans" cxnId="{D40B010E-E001-43BE-943C-CEBE94B4B22D}">
      <dgm:prSet/>
      <dgm:spPr/>
      <dgm:t>
        <a:bodyPr/>
        <a:lstStyle/>
        <a:p>
          <a:endParaRPr lang="pt-BR"/>
        </a:p>
      </dgm:t>
    </dgm:pt>
    <dgm:pt modelId="{BC1360F3-DCCD-4FEF-89EF-67E879C5AA73}">
      <dgm:prSet custT="1"/>
      <dgm:spPr>
        <a:solidFill>
          <a:schemeClr val="accent1">
            <a:lumMod val="60000"/>
            <a:lumOff val="40000"/>
          </a:schemeClr>
        </a:solidFill>
        <a:ln>
          <a:solidFill>
            <a:schemeClr val="accent2">
              <a:lumMod val="60000"/>
              <a:lumOff val="40000"/>
            </a:schemeClr>
          </a:solidFill>
        </a:ln>
      </dgm:spPr>
      <dgm:t>
        <a:bodyPr/>
        <a:lstStyle/>
        <a:p>
          <a:r>
            <a:rPr lang="pt-BR" sz="1600" dirty="0" smtClean="0"/>
            <a:t>A atuação da mulher na Educação Física</a:t>
          </a:r>
          <a:endParaRPr lang="pt-BR" sz="1600" dirty="0"/>
        </a:p>
      </dgm:t>
    </dgm:pt>
    <dgm:pt modelId="{138577F3-1F61-4DA2-8FA1-57A738A87E76}" type="parTrans" cxnId="{1E90EA64-9B26-401B-AA95-7B619E05A007}">
      <dgm:prSet/>
      <dgm:spPr/>
      <dgm:t>
        <a:bodyPr/>
        <a:lstStyle/>
        <a:p>
          <a:endParaRPr lang="pt-BR"/>
        </a:p>
      </dgm:t>
    </dgm:pt>
    <dgm:pt modelId="{A6B33505-CB49-47C8-8F4F-9D862536CAB2}" type="sibTrans" cxnId="{1E90EA64-9B26-401B-AA95-7B619E05A007}">
      <dgm:prSet/>
      <dgm:spPr/>
      <dgm:t>
        <a:bodyPr/>
        <a:lstStyle/>
        <a:p>
          <a:endParaRPr lang="pt-BR"/>
        </a:p>
      </dgm:t>
    </dgm:pt>
    <dgm:pt modelId="{41556DA7-FFA2-44E9-BF88-E01E1847B72C}" type="pres">
      <dgm:prSet presAssocID="{5F0EE5A3-FA61-4C4F-A2ED-ED5245706FFF}" presName="Name0" presStyleCnt="0">
        <dgm:presLayoutVars>
          <dgm:chMax val="7"/>
          <dgm:resizeHandles val="exact"/>
        </dgm:presLayoutVars>
      </dgm:prSet>
      <dgm:spPr/>
    </dgm:pt>
    <dgm:pt modelId="{DDC439F2-B576-4F6A-B76B-6A292BD7CBD3}" type="pres">
      <dgm:prSet presAssocID="{5F0EE5A3-FA61-4C4F-A2ED-ED5245706FFF}" presName="comp1" presStyleCnt="0"/>
      <dgm:spPr/>
    </dgm:pt>
    <dgm:pt modelId="{71D25602-497E-416C-A2D9-4E17DD19A7C2}" type="pres">
      <dgm:prSet presAssocID="{5F0EE5A3-FA61-4C4F-A2ED-ED5245706FFF}" presName="circle1" presStyleLbl="node1" presStyleIdx="0" presStyleCnt="5"/>
      <dgm:spPr/>
      <dgm:t>
        <a:bodyPr/>
        <a:lstStyle/>
        <a:p>
          <a:endParaRPr lang="pt-BR"/>
        </a:p>
      </dgm:t>
    </dgm:pt>
    <dgm:pt modelId="{6213A2FC-A307-489B-A624-95380B526D1E}" type="pres">
      <dgm:prSet presAssocID="{5F0EE5A3-FA61-4C4F-A2ED-ED5245706FFF}" presName="c1text" presStyleLbl="node1" presStyleIdx="0" presStyleCnt="5">
        <dgm:presLayoutVars>
          <dgm:bulletEnabled val="1"/>
        </dgm:presLayoutVars>
      </dgm:prSet>
      <dgm:spPr/>
      <dgm:t>
        <a:bodyPr/>
        <a:lstStyle/>
        <a:p>
          <a:endParaRPr lang="pt-BR"/>
        </a:p>
      </dgm:t>
    </dgm:pt>
    <dgm:pt modelId="{C9BB7283-223D-4C60-9F6F-FBBBD0D5F288}" type="pres">
      <dgm:prSet presAssocID="{5F0EE5A3-FA61-4C4F-A2ED-ED5245706FFF}" presName="comp2" presStyleCnt="0"/>
      <dgm:spPr/>
    </dgm:pt>
    <dgm:pt modelId="{73D14C3D-31B1-4FFE-9BD9-6B64E06AA5BB}" type="pres">
      <dgm:prSet presAssocID="{5F0EE5A3-FA61-4C4F-A2ED-ED5245706FFF}" presName="circle2" presStyleLbl="node1" presStyleIdx="1" presStyleCnt="5"/>
      <dgm:spPr/>
      <dgm:t>
        <a:bodyPr/>
        <a:lstStyle/>
        <a:p>
          <a:endParaRPr lang="pt-BR"/>
        </a:p>
      </dgm:t>
    </dgm:pt>
    <dgm:pt modelId="{BC8F25FB-82C2-4BD1-8429-F74ACE8C0A7A}" type="pres">
      <dgm:prSet presAssocID="{5F0EE5A3-FA61-4C4F-A2ED-ED5245706FFF}" presName="c2text" presStyleLbl="node1" presStyleIdx="1" presStyleCnt="5">
        <dgm:presLayoutVars>
          <dgm:bulletEnabled val="1"/>
        </dgm:presLayoutVars>
      </dgm:prSet>
      <dgm:spPr/>
      <dgm:t>
        <a:bodyPr/>
        <a:lstStyle/>
        <a:p>
          <a:endParaRPr lang="pt-BR"/>
        </a:p>
      </dgm:t>
    </dgm:pt>
    <dgm:pt modelId="{6CEDE8B4-0265-4E54-B505-D54852703ECA}" type="pres">
      <dgm:prSet presAssocID="{5F0EE5A3-FA61-4C4F-A2ED-ED5245706FFF}" presName="comp3" presStyleCnt="0"/>
      <dgm:spPr/>
    </dgm:pt>
    <dgm:pt modelId="{0731E88E-17B2-4373-BA50-1CD8BB64E421}" type="pres">
      <dgm:prSet presAssocID="{5F0EE5A3-FA61-4C4F-A2ED-ED5245706FFF}" presName="circle3" presStyleLbl="node1" presStyleIdx="2" presStyleCnt="5"/>
      <dgm:spPr/>
      <dgm:t>
        <a:bodyPr/>
        <a:lstStyle/>
        <a:p>
          <a:endParaRPr lang="pt-BR"/>
        </a:p>
      </dgm:t>
    </dgm:pt>
    <dgm:pt modelId="{7C175A7F-4DBA-4C09-B954-BA58396251F1}" type="pres">
      <dgm:prSet presAssocID="{5F0EE5A3-FA61-4C4F-A2ED-ED5245706FFF}" presName="c3text" presStyleLbl="node1" presStyleIdx="2" presStyleCnt="5">
        <dgm:presLayoutVars>
          <dgm:bulletEnabled val="1"/>
        </dgm:presLayoutVars>
      </dgm:prSet>
      <dgm:spPr/>
      <dgm:t>
        <a:bodyPr/>
        <a:lstStyle/>
        <a:p>
          <a:endParaRPr lang="pt-BR"/>
        </a:p>
      </dgm:t>
    </dgm:pt>
    <dgm:pt modelId="{BFACD290-BD6E-4AAA-BE25-12451437DF0F}" type="pres">
      <dgm:prSet presAssocID="{5F0EE5A3-FA61-4C4F-A2ED-ED5245706FFF}" presName="comp4" presStyleCnt="0"/>
      <dgm:spPr/>
    </dgm:pt>
    <dgm:pt modelId="{3777888D-A8F4-4BDB-91AB-B97153032674}" type="pres">
      <dgm:prSet presAssocID="{5F0EE5A3-FA61-4C4F-A2ED-ED5245706FFF}" presName="circle4" presStyleLbl="node1" presStyleIdx="3" presStyleCnt="5"/>
      <dgm:spPr/>
      <dgm:t>
        <a:bodyPr/>
        <a:lstStyle/>
        <a:p>
          <a:endParaRPr lang="pt-BR"/>
        </a:p>
      </dgm:t>
    </dgm:pt>
    <dgm:pt modelId="{C63C14DD-949A-4383-8536-54855F265826}" type="pres">
      <dgm:prSet presAssocID="{5F0EE5A3-FA61-4C4F-A2ED-ED5245706FFF}" presName="c4text" presStyleLbl="node1" presStyleIdx="3" presStyleCnt="5">
        <dgm:presLayoutVars>
          <dgm:bulletEnabled val="1"/>
        </dgm:presLayoutVars>
      </dgm:prSet>
      <dgm:spPr/>
      <dgm:t>
        <a:bodyPr/>
        <a:lstStyle/>
        <a:p>
          <a:endParaRPr lang="pt-BR"/>
        </a:p>
      </dgm:t>
    </dgm:pt>
    <dgm:pt modelId="{F48BE804-0558-4180-BF73-6F9713C66D6D}" type="pres">
      <dgm:prSet presAssocID="{5F0EE5A3-FA61-4C4F-A2ED-ED5245706FFF}" presName="comp5" presStyleCnt="0"/>
      <dgm:spPr/>
    </dgm:pt>
    <dgm:pt modelId="{B2A3AF42-279D-4875-A09D-D25B5120C1C1}" type="pres">
      <dgm:prSet presAssocID="{5F0EE5A3-FA61-4C4F-A2ED-ED5245706FFF}" presName="circle5" presStyleLbl="node1" presStyleIdx="4" presStyleCnt="5" custScaleX="95716" custScaleY="92102" custLinFactNeighborX="2008" custLinFactNeighborY="3949"/>
      <dgm:spPr/>
      <dgm:t>
        <a:bodyPr/>
        <a:lstStyle/>
        <a:p>
          <a:endParaRPr lang="pt-BR"/>
        </a:p>
      </dgm:t>
    </dgm:pt>
    <dgm:pt modelId="{EB76C0CE-9D40-4069-8C30-F384EA045666}" type="pres">
      <dgm:prSet presAssocID="{5F0EE5A3-FA61-4C4F-A2ED-ED5245706FFF}" presName="c5text" presStyleLbl="node1" presStyleIdx="4" presStyleCnt="5">
        <dgm:presLayoutVars>
          <dgm:bulletEnabled val="1"/>
        </dgm:presLayoutVars>
      </dgm:prSet>
      <dgm:spPr/>
      <dgm:t>
        <a:bodyPr/>
        <a:lstStyle/>
        <a:p>
          <a:endParaRPr lang="pt-BR"/>
        </a:p>
      </dgm:t>
    </dgm:pt>
  </dgm:ptLst>
  <dgm:cxnLst>
    <dgm:cxn modelId="{D40B010E-E001-43BE-943C-CEBE94B4B22D}" srcId="{5F0EE5A3-FA61-4C4F-A2ED-ED5245706FFF}" destId="{7053DD4A-3E3F-41DA-BD55-D392B77EA273}" srcOrd="3" destOrd="0" parTransId="{8CB7FA31-1C6A-468B-8153-2811459E052C}" sibTransId="{CA280A6E-9054-4CA5-AF74-A9511A37576F}"/>
    <dgm:cxn modelId="{CFBC0BCF-6DB0-482F-B232-D77EFF4DEC67}" type="presOf" srcId="{7053DD4A-3E3F-41DA-BD55-D392B77EA273}" destId="{3777888D-A8F4-4BDB-91AB-B97153032674}" srcOrd="0" destOrd="0" presId="urn:microsoft.com/office/officeart/2005/8/layout/venn2"/>
    <dgm:cxn modelId="{BA82E7F8-EB38-46E7-8C3E-319ADFB8C2EA}" type="presOf" srcId="{E07116E0-0207-4171-AFE6-D3C6495F92AD}" destId="{BC8F25FB-82C2-4BD1-8429-F74ACE8C0A7A}" srcOrd="1" destOrd="0" presId="urn:microsoft.com/office/officeart/2005/8/layout/venn2"/>
    <dgm:cxn modelId="{56F43360-D47C-494C-8FD2-8E83261FE69B}" type="presOf" srcId="{E07116E0-0207-4171-AFE6-D3C6495F92AD}" destId="{73D14C3D-31B1-4FFE-9BD9-6B64E06AA5BB}" srcOrd="0" destOrd="0" presId="urn:microsoft.com/office/officeart/2005/8/layout/venn2"/>
    <dgm:cxn modelId="{FE60FD8F-A30E-492F-8A82-EEB0CF23DAAE}" type="presOf" srcId="{0219E219-2E6F-4E27-9F0F-F6B5119E27E8}" destId="{0731E88E-17B2-4373-BA50-1CD8BB64E421}" srcOrd="0" destOrd="0" presId="urn:microsoft.com/office/officeart/2005/8/layout/venn2"/>
    <dgm:cxn modelId="{F6B72A07-1B10-4B43-8548-98DFC0D3DEFF}" type="presOf" srcId="{BEE235D9-D6A1-42E6-A011-9244D99F25A7}" destId="{71D25602-497E-416C-A2D9-4E17DD19A7C2}" srcOrd="0" destOrd="0" presId="urn:microsoft.com/office/officeart/2005/8/layout/venn2"/>
    <dgm:cxn modelId="{CB59EACD-9EC0-446D-A8A9-E109279392C2}" srcId="{5F0EE5A3-FA61-4C4F-A2ED-ED5245706FFF}" destId="{BEE235D9-D6A1-42E6-A011-9244D99F25A7}" srcOrd="0" destOrd="0" parTransId="{CB2E7896-0D82-4315-8544-AAB85E54F165}" sibTransId="{A58E298D-6D6A-4A5B-AD29-CABBD7208212}"/>
    <dgm:cxn modelId="{561202AE-687A-49B4-850C-A47DBC0A0283}" type="presOf" srcId="{0219E219-2E6F-4E27-9F0F-F6B5119E27E8}" destId="{7C175A7F-4DBA-4C09-B954-BA58396251F1}" srcOrd="1" destOrd="0" presId="urn:microsoft.com/office/officeart/2005/8/layout/venn2"/>
    <dgm:cxn modelId="{633D7F4E-CBED-4990-8B87-994833F33F7F}" type="presOf" srcId="{5F0EE5A3-FA61-4C4F-A2ED-ED5245706FFF}" destId="{41556DA7-FFA2-44E9-BF88-E01E1847B72C}" srcOrd="0" destOrd="0" presId="urn:microsoft.com/office/officeart/2005/8/layout/venn2"/>
    <dgm:cxn modelId="{5AE28C56-1CCD-46CA-A6FA-9B8768A624F2}" type="presOf" srcId="{7053DD4A-3E3F-41DA-BD55-D392B77EA273}" destId="{C63C14DD-949A-4383-8536-54855F265826}" srcOrd="1" destOrd="0" presId="urn:microsoft.com/office/officeart/2005/8/layout/venn2"/>
    <dgm:cxn modelId="{D4162849-80BC-46C9-9174-B0ABF8A33778}" type="presOf" srcId="{BC1360F3-DCCD-4FEF-89EF-67E879C5AA73}" destId="{EB76C0CE-9D40-4069-8C30-F384EA045666}" srcOrd="1" destOrd="0" presId="urn:microsoft.com/office/officeart/2005/8/layout/venn2"/>
    <dgm:cxn modelId="{D2B0951D-5D7C-4197-9616-461C029EDBBD}" srcId="{5F0EE5A3-FA61-4C4F-A2ED-ED5245706FFF}" destId="{E07116E0-0207-4171-AFE6-D3C6495F92AD}" srcOrd="1" destOrd="0" parTransId="{375955DD-EF62-4E33-9C11-8E2E4079F391}" sibTransId="{BE59F63F-AA88-42FF-AC75-39348ED2ADA6}"/>
    <dgm:cxn modelId="{DF3FC328-0BB0-44FF-9692-D986DA543B61}" type="presOf" srcId="{BEE235D9-D6A1-42E6-A011-9244D99F25A7}" destId="{6213A2FC-A307-489B-A624-95380B526D1E}" srcOrd="1" destOrd="0" presId="urn:microsoft.com/office/officeart/2005/8/layout/venn2"/>
    <dgm:cxn modelId="{BBB4AACC-89D1-48C7-9F3E-40FA30F27048}" type="presOf" srcId="{BC1360F3-DCCD-4FEF-89EF-67E879C5AA73}" destId="{B2A3AF42-279D-4875-A09D-D25B5120C1C1}" srcOrd="0" destOrd="0" presId="urn:microsoft.com/office/officeart/2005/8/layout/venn2"/>
    <dgm:cxn modelId="{1E90EA64-9B26-401B-AA95-7B619E05A007}" srcId="{5F0EE5A3-FA61-4C4F-A2ED-ED5245706FFF}" destId="{BC1360F3-DCCD-4FEF-89EF-67E879C5AA73}" srcOrd="4" destOrd="0" parTransId="{138577F3-1F61-4DA2-8FA1-57A738A87E76}" sibTransId="{A6B33505-CB49-47C8-8F4F-9D862536CAB2}"/>
    <dgm:cxn modelId="{211F198A-38F2-42A4-A872-9D8CA8357387}" srcId="{5F0EE5A3-FA61-4C4F-A2ED-ED5245706FFF}" destId="{0219E219-2E6F-4E27-9F0F-F6B5119E27E8}" srcOrd="2" destOrd="0" parTransId="{4262C4FF-5DFA-49A8-B380-3BD5827DCCFC}" sibTransId="{F092C9F5-DBF9-4582-87E9-9C5B766A035B}"/>
    <dgm:cxn modelId="{EB4E298F-2BCB-434E-B6EA-2269AEA70431}" type="presParOf" srcId="{41556DA7-FFA2-44E9-BF88-E01E1847B72C}" destId="{DDC439F2-B576-4F6A-B76B-6A292BD7CBD3}" srcOrd="0" destOrd="0" presId="urn:microsoft.com/office/officeart/2005/8/layout/venn2"/>
    <dgm:cxn modelId="{985DAE5F-66BD-49B5-A9C9-2A274D7F3CAE}" type="presParOf" srcId="{DDC439F2-B576-4F6A-B76B-6A292BD7CBD3}" destId="{71D25602-497E-416C-A2D9-4E17DD19A7C2}" srcOrd="0" destOrd="0" presId="urn:microsoft.com/office/officeart/2005/8/layout/venn2"/>
    <dgm:cxn modelId="{C743D7AE-2C07-4CA9-AA93-507B034A36F0}" type="presParOf" srcId="{DDC439F2-B576-4F6A-B76B-6A292BD7CBD3}" destId="{6213A2FC-A307-489B-A624-95380B526D1E}" srcOrd="1" destOrd="0" presId="urn:microsoft.com/office/officeart/2005/8/layout/venn2"/>
    <dgm:cxn modelId="{79527B92-654B-4DD9-BB77-4964CCCE9BDF}" type="presParOf" srcId="{41556DA7-FFA2-44E9-BF88-E01E1847B72C}" destId="{C9BB7283-223D-4C60-9F6F-FBBBD0D5F288}" srcOrd="1" destOrd="0" presId="urn:microsoft.com/office/officeart/2005/8/layout/venn2"/>
    <dgm:cxn modelId="{5D70E43F-78A7-4B19-962D-041A418874D4}" type="presParOf" srcId="{C9BB7283-223D-4C60-9F6F-FBBBD0D5F288}" destId="{73D14C3D-31B1-4FFE-9BD9-6B64E06AA5BB}" srcOrd="0" destOrd="0" presId="urn:microsoft.com/office/officeart/2005/8/layout/venn2"/>
    <dgm:cxn modelId="{59B48496-6327-48D3-9A16-09A22D017B29}" type="presParOf" srcId="{C9BB7283-223D-4C60-9F6F-FBBBD0D5F288}" destId="{BC8F25FB-82C2-4BD1-8429-F74ACE8C0A7A}" srcOrd="1" destOrd="0" presId="urn:microsoft.com/office/officeart/2005/8/layout/venn2"/>
    <dgm:cxn modelId="{0D1DAFEB-96E1-4998-998F-FCC86D5116AA}" type="presParOf" srcId="{41556DA7-FFA2-44E9-BF88-E01E1847B72C}" destId="{6CEDE8B4-0265-4E54-B505-D54852703ECA}" srcOrd="2" destOrd="0" presId="urn:microsoft.com/office/officeart/2005/8/layout/venn2"/>
    <dgm:cxn modelId="{ACD23C62-64AB-4BD6-B5D9-E354908BB326}" type="presParOf" srcId="{6CEDE8B4-0265-4E54-B505-D54852703ECA}" destId="{0731E88E-17B2-4373-BA50-1CD8BB64E421}" srcOrd="0" destOrd="0" presId="urn:microsoft.com/office/officeart/2005/8/layout/venn2"/>
    <dgm:cxn modelId="{A1343684-FC13-45D7-9BDB-C24FD7AC9103}" type="presParOf" srcId="{6CEDE8B4-0265-4E54-B505-D54852703ECA}" destId="{7C175A7F-4DBA-4C09-B954-BA58396251F1}" srcOrd="1" destOrd="0" presId="urn:microsoft.com/office/officeart/2005/8/layout/venn2"/>
    <dgm:cxn modelId="{4D9D3AA1-56A7-4B33-8C0A-5593A748EC33}" type="presParOf" srcId="{41556DA7-FFA2-44E9-BF88-E01E1847B72C}" destId="{BFACD290-BD6E-4AAA-BE25-12451437DF0F}" srcOrd="3" destOrd="0" presId="urn:microsoft.com/office/officeart/2005/8/layout/venn2"/>
    <dgm:cxn modelId="{1003437A-3E65-4EEB-A250-47C7879C8208}" type="presParOf" srcId="{BFACD290-BD6E-4AAA-BE25-12451437DF0F}" destId="{3777888D-A8F4-4BDB-91AB-B97153032674}" srcOrd="0" destOrd="0" presId="urn:microsoft.com/office/officeart/2005/8/layout/venn2"/>
    <dgm:cxn modelId="{231BE619-F49C-4529-8C25-70B7996E7DD0}" type="presParOf" srcId="{BFACD290-BD6E-4AAA-BE25-12451437DF0F}" destId="{C63C14DD-949A-4383-8536-54855F265826}" srcOrd="1" destOrd="0" presId="urn:microsoft.com/office/officeart/2005/8/layout/venn2"/>
    <dgm:cxn modelId="{180DEA58-83E4-46E8-A664-1A40D6DFFEE5}" type="presParOf" srcId="{41556DA7-FFA2-44E9-BF88-E01E1847B72C}" destId="{F48BE804-0558-4180-BF73-6F9713C66D6D}" srcOrd="4" destOrd="0" presId="urn:microsoft.com/office/officeart/2005/8/layout/venn2"/>
    <dgm:cxn modelId="{F97F4BAC-4FE4-454C-A60F-55E0B10B38C1}" type="presParOf" srcId="{F48BE804-0558-4180-BF73-6F9713C66D6D}" destId="{B2A3AF42-279D-4875-A09D-D25B5120C1C1}" srcOrd="0" destOrd="0" presId="urn:microsoft.com/office/officeart/2005/8/layout/venn2"/>
    <dgm:cxn modelId="{DAB7D32A-9145-4F70-9515-C1206353EB68}" type="presParOf" srcId="{F48BE804-0558-4180-BF73-6F9713C66D6D}" destId="{EB76C0CE-9D40-4069-8C30-F384EA045666}"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E9A151-91C7-447E-9A24-08AD14588CB7}" type="doc">
      <dgm:prSet loTypeId="urn:microsoft.com/office/officeart/2016/7/layout/RoundedRectangleTimeline" loCatId="process" qsTypeId="urn:microsoft.com/office/officeart/2005/8/quickstyle/simple1" qsCatId="simple" csTypeId="urn:microsoft.com/office/officeart/2005/8/colors/colorful2" csCatId="colorful" phldr="1"/>
      <dgm:spPr/>
      <dgm:t>
        <a:bodyPr/>
        <a:lstStyle/>
        <a:p>
          <a:endParaRPr lang="en-US"/>
        </a:p>
      </dgm:t>
    </dgm:pt>
    <dgm:pt modelId="{C23974EC-0585-40FE-A83F-9A9BBDB5EABC}">
      <dgm:prSet/>
      <dgm:spPr>
        <a:solidFill>
          <a:schemeClr val="bg2">
            <a:lumMod val="50000"/>
          </a:schemeClr>
        </a:solidFill>
        <a:ln>
          <a:solidFill>
            <a:schemeClr val="bg2">
              <a:lumMod val="50000"/>
            </a:schemeClr>
          </a:solidFill>
        </a:ln>
      </dgm:spPr>
      <dgm:t>
        <a:bodyPr/>
        <a:lstStyle/>
        <a:p>
          <a:r>
            <a:rPr lang="en-US" dirty="0" smtClean="0"/>
            <a:t>Sec XVIII</a:t>
          </a:r>
          <a:endParaRPr lang="en-US" dirty="0"/>
        </a:p>
      </dgm:t>
    </dgm:pt>
    <dgm:pt modelId="{F7DD56FB-6A7B-4D83-86E0-E917742D6DF7}" type="parTrans" cxnId="{82ED2FCC-A285-4363-B539-5C9EC2D3FD52}">
      <dgm:prSet/>
      <dgm:spPr/>
      <dgm:t>
        <a:bodyPr/>
        <a:lstStyle/>
        <a:p>
          <a:endParaRPr lang="en-US"/>
        </a:p>
      </dgm:t>
    </dgm:pt>
    <dgm:pt modelId="{C72A9C4F-8BF9-47D7-A227-60DD8AB0316C}" type="sibTrans" cxnId="{82ED2FCC-A285-4363-B539-5C9EC2D3FD52}">
      <dgm:prSet/>
      <dgm:spPr/>
      <dgm:t>
        <a:bodyPr/>
        <a:lstStyle/>
        <a:p>
          <a:endParaRPr lang="en-US"/>
        </a:p>
      </dgm:t>
    </dgm:pt>
    <dgm:pt modelId="{81E5F09E-7B45-43F4-918F-D2BEC3CDA1E6}">
      <dgm:prSet custT="1"/>
      <dgm:spPr/>
      <dgm:t>
        <a:bodyPr/>
        <a:lstStyle/>
        <a:p>
          <a:pPr algn="ctr"/>
          <a:r>
            <a:rPr lang="pt-BR" sz="1800" dirty="0" smtClean="0"/>
            <a:t>Força de trabalho feminina limitada ao ambiente </a:t>
          </a:r>
          <a:r>
            <a:rPr lang="pt-BR" sz="1800" dirty="0" smtClean="0"/>
            <a:t>privado.</a:t>
          </a:r>
        </a:p>
        <a:p>
          <a:pPr algn="l"/>
          <a:r>
            <a:rPr lang="pt-BR" sz="1100" dirty="0" smtClean="0"/>
            <a:t>Oliveira ,1999 </a:t>
          </a:r>
          <a:endParaRPr lang="en-US" sz="1100" dirty="0"/>
        </a:p>
      </dgm:t>
    </dgm:pt>
    <dgm:pt modelId="{6F0EDFFC-19F9-4FA8-8836-BDCC51625944}" type="parTrans" cxnId="{3AA0E3DA-0410-43F3-949A-ACB6E1545AE9}">
      <dgm:prSet/>
      <dgm:spPr/>
      <dgm:t>
        <a:bodyPr/>
        <a:lstStyle/>
        <a:p>
          <a:endParaRPr lang="en-US"/>
        </a:p>
      </dgm:t>
    </dgm:pt>
    <dgm:pt modelId="{6C7BA20C-0D7E-4767-9964-7D9B8D0C33EA}" type="sibTrans" cxnId="{3AA0E3DA-0410-43F3-949A-ACB6E1545AE9}">
      <dgm:prSet/>
      <dgm:spPr/>
      <dgm:t>
        <a:bodyPr/>
        <a:lstStyle/>
        <a:p>
          <a:endParaRPr lang="en-US"/>
        </a:p>
      </dgm:t>
    </dgm:pt>
    <dgm:pt modelId="{3B093871-81B0-48D0-B480-ED40E425D20B}">
      <dgm:prSet/>
      <dgm:spPr>
        <a:solidFill>
          <a:srgbClr val="7030A0"/>
        </a:solidFill>
        <a:ln>
          <a:solidFill>
            <a:srgbClr val="7030A0"/>
          </a:solidFill>
        </a:ln>
      </dgm:spPr>
      <dgm:t>
        <a:bodyPr/>
        <a:lstStyle/>
        <a:p>
          <a:r>
            <a:rPr lang="en-US" dirty="0" smtClean="0"/>
            <a:t>Sec XIV</a:t>
          </a:r>
          <a:endParaRPr lang="en-US" dirty="0"/>
        </a:p>
      </dgm:t>
    </dgm:pt>
    <dgm:pt modelId="{77F75844-0484-47D8-BAB8-907B103DB846}" type="parTrans" cxnId="{A0FC334C-B238-4024-B9FB-CFBFB1CABFC9}">
      <dgm:prSet/>
      <dgm:spPr/>
      <dgm:t>
        <a:bodyPr/>
        <a:lstStyle/>
        <a:p>
          <a:endParaRPr lang="en-US"/>
        </a:p>
      </dgm:t>
    </dgm:pt>
    <dgm:pt modelId="{F8D117C9-76F0-4096-A146-F80EDCAEE92B}" type="sibTrans" cxnId="{A0FC334C-B238-4024-B9FB-CFBFB1CABFC9}">
      <dgm:prSet/>
      <dgm:spPr/>
      <dgm:t>
        <a:bodyPr/>
        <a:lstStyle/>
        <a:p>
          <a:endParaRPr lang="en-US"/>
        </a:p>
      </dgm:t>
    </dgm:pt>
    <dgm:pt modelId="{6B3154D0-FC29-438C-82A5-0392ACFAD777}">
      <dgm:prSet custT="1"/>
      <dgm:spPr/>
      <dgm:t>
        <a:bodyPr/>
        <a:lstStyle/>
        <a:p>
          <a:pPr algn="ctr"/>
          <a:r>
            <a:rPr lang="en-US" sz="1800" dirty="0" smtClean="0"/>
            <a:t>Proletariado </a:t>
          </a:r>
          <a:r>
            <a:rPr lang="en-US" sz="1800" dirty="0" err="1" smtClean="0"/>
            <a:t>feminino</a:t>
          </a:r>
          <a:r>
            <a:rPr lang="en-US" sz="1800" dirty="0" smtClean="0"/>
            <a:t> </a:t>
          </a:r>
          <a:r>
            <a:rPr lang="en-US" sz="1800" dirty="0" err="1" smtClean="0"/>
            <a:t>cria</a:t>
          </a:r>
          <a:r>
            <a:rPr lang="en-US" sz="1800" dirty="0" smtClean="0"/>
            <a:t> </a:t>
          </a:r>
          <a:r>
            <a:rPr lang="en-US" sz="1800" dirty="0" err="1" smtClean="0"/>
            <a:t>forças</a:t>
          </a:r>
          <a:r>
            <a:rPr lang="en-US" sz="1800" dirty="0" smtClean="0"/>
            <a:t> no </a:t>
          </a:r>
          <a:r>
            <a:rPr lang="en-US" sz="1800" dirty="0" err="1" smtClean="0"/>
            <a:t>ambiente</a:t>
          </a:r>
          <a:r>
            <a:rPr lang="en-US" sz="1800" dirty="0" smtClean="0"/>
            <a:t> </a:t>
          </a:r>
          <a:r>
            <a:rPr lang="en-US" sz="1800" dirty="0" err="1" smtClean="0"/>
            <a:t>fabril</a:t>
          </a:r>
          <a:r>
            <a:rPr lang="en-US" sz="1800" dirty="0" smtClean="0"/>
            <a:t>. “</a:t>
          </a:r>
          <a:r>
            <a:rPr lang="en-US" sz="1800" dirty="0" err="1" smtClean="0"/>
            <a:t>Perda</a:t>
          </a:r>
          <a:r>
            <a:rPr lang="en-US" sz="1800" dirty="0" smtClean="0"/>
            <a:t> </a:t>
          </a:r>
          <a:r>
            <a:rPr lang="en-US" sz="1800" dirty="0" err="1" smtClean="0"/>
            <a:t>da</a:t>
          </a:r>
          <a:r>
            <a:rPr lang="en-US" sz="1800" dirty="0" smtClean="0"/>
            <a:t> </a:t>
          </a:r>
          <a:r>
            <a:rPr lang="en-US" sz="1800" dirty="0" err="1" smtClean="0"/>
            <a:t>feminilidade</a:t>
          </a:r>
          <a:r>
            <a:rPr lang="en-US" sz="1800" dirty="0" smtClean="0"/>
            <a:t>”.</a:t>
          </a:r>
        </a:p>
        <a:p>
          <a:pPr algn="r"/>
          <a:r>
            <a:rPr lang="pt-BR" sz="1100" dirty="0" smtClean="0"/>
            <a:t>Oliveira ,1999 </a:t>
          </a:r>
          <a:endParaRPr lang="en-US" sz="1100" dirty="0"/>
        </a:p>
      </dgm:t>
    </dgm:pt>
    <dgm:pt modelId="{F7D66E85-992C-4912-82A4-FE9636C5C36D}" type="parTrans" cxnId="{02153785-4F2A-431C-985B-DF62CB18C79B}">
      <dgm:prSet/>
      <dgm:spPr/>
      <dgm:t>
        <a:bodyPr/>
        <a:lstStyle/>
        <a:p>
          <a:endParaRPr lang="en-US"/>
        </a:p>
      </dgm:t>
    </dgm:pt>
    <dgm:pt modelId="{0B53CE7E-475C-43F2-810E-B7EEFC1A5744}" type="sibTrans" cxnId="{02153785-4F2A-431C-985B-DF62CB18C79B}">
      <dgm:prSet/>
      <dgm:spPr/>
      <dgm:t>
        <a:bodyPr/>
        <a:lstStyle/>
        <a:p>
          <a:endParaRPr lang="en-US"/>
        </a:p>
      </dgm:t>
    </dgm:pt>
    <dgm:pt modelId="{B7B5FF01-D079-4D5C-9538-84557B54C298}">
      <dgm:prSet custT="1"/>
      <dgm:spPr/>
      <dgm:t>
        <a:bodyPr/>
        <a:lstStyle/>
        <a:p>
          <a:pPr algn="ctr"/>
          <a:r>
            <a:rPr lang="en-US" sz="1800" dirty="0" err="1" smtClean="0"/>
            <a:t>Movimentos</a:t>
          </a:r>
          <a:r>
            <a:rPr lang="en-US" sz="1800" dirty="0" smtClean="0"/>
            <a:t> </a:t>
          </a:r>
          <a:r>
            <a:rPr lang="en-US" sz="1800" dirty="0" err="1" smtClean="0"/>
            <a:t>feministas</a:t>
          </a:r>
          <a:r>
            <a:rPr lang="en-US" sz="1800" dirty="0" smtClean="0"/>
            <a:t> </a:t>
          </a:r>
          <a:r>
            <a:rPr lang="en-US" sz="1800" dirty="0" err="1" smtClean="0"/>
            <a:t>ganham</a:t>
          </a:r>
          <a:r>
            <a:rPr lang="en-US" sz="1800" dirty="0" smtClean="0"/>
            <a:t> </a:t>
          </a:r>
          <a:r>
            <a:rPr lang="en-US" sz="1800" dirty="0" err="1" smtClean="0"/>
            <a:t>força</a:t>
          </a:r>
          <a:r>
            <a:rPr lang="en-US" sz="1800" dirty="0" smtClean="0"/>
            <a:t>. </a:t>
          </a:r>
          <a:r>
            <a:rPr lang="en-US" sz="1800" dirty="0" err="1" smtClean="0"/>
            <a:t>Aumento</a:t>
          </a:r>
          <a:r>
            <a:rPr lang="en-US" sz="1800" dirty="0" smtClean="0"/>
            <a:t> </a:t>
          </a:r>
          <a:r>
            <a:rPr lang="en-US" sz="1800" dirty="0" err="1" smtClean="0"/>
            <a:t>da</a:t>
          </a:r>
          <a:r>
            <a:rPr lang="en-US" sz="1800" dirty="0" smtClean="0"/>
            <a:t> </a:t>
          </a:r>
          <a:r>
            <a:rPr lang="en-US" sz="1800" dirty="0" err="1" smtClean="0"/>
            <a:t>participação</a:t>
          </a:r>
          <a:r>
            <a:rPr lang="en-US" sz="1800" dirty="0" smtClean="0"/>
            <a:t> </a:t>
          </a:r>
          <a:r>
            <a:rPr lang="en-US" sz="1800" dirty="0" err="1" smtClean="0"/>
            <a:t>feminina</a:t>
          </a:r>
          <a:r>
            <a:rPr lang="en-US" sz="1800" dirty="0" smtClean="0"/>
            <a:t> no </a:t>
          </a:r>
          <a:r>
            <a:rPr lang="en-US" sz="1800" dirty="0" err="1" smtClean="0"/>
            <a:t>mercado</a:t>
          </a:r>
          <a:r>
            <a:rPr lang="en-US" sz="1800" dirty="0" smtClean="0"/>
            <a:t> de </a:t>
          </a:r>
          <a:r>
            <a:rPr lang="en-US" sz="1800" dirty="0" err="1" smtClean="0"/>
            <a:t>trabalho</a:t>
          </a:r>
          <a:r>
            <a:rPr lang="en-US" sz="1800" dirty="0" smtClean="0"/>
            <a:t>.</a:t>
          </a:r>
        </a:p>
        <a:p>
          <a:pPr algn="r"/>
          <a:r>
            <a:rPr lang="pt-BR" sz="1100" dirty="0" smtClean="0"/>
            <a:t>Mitchell, 1967</a:t>
          </a:r>
          <a:endParaRPr lang="en-US" sz="1100" dirty="0"/>
        </a:p>
      </dgm:t>
    </dgm:pt>
    <dgm:pt modelId="{AD8EB80E-77DC-4F2B-8F1E-D11A5DD296EF}" type="parTrans" cxnId="{8684D403-6A35-46F9-A9BB-F4AD6DC59618}">
      <dgm:prSet/>
      <dgm:spPr/>
      <dgm:t>
        <a:bodyPr/>
        <a:lstStyle/>
        <a:p>
          <a:endParaRPr lang="en-US"/>
        </a:p>
      </dgm:t>
    </dgm:pt>
    <dgm:pt modelId="{A7B2F245-627F-42F1-BD70-ECED703C4DB7}" type="sibTrans" cxnId="{8684D403-6A35-46F9-A9BB-F4AD6DC59618}">
      <dgm:prSet/>
      <dgm:spPr/>
      <dgm:t>
        <a:bodyPr/>
        <a:lstStyle/>
        <a:p>
          <a:endParaRPr lang="en-US"/>
        </a:p>
      </dgm:t>
    </dgm:pt>
    <dgm:pt modelId="{0BA2BE44-D8DF-40D0-9D16-C4FE3E0AFF56}">
      <dgm:prSet/>
      <dgm:spPr/>
      <dgm:t>
        <a:bodyPr/>
        <a:lstStyle/>
        <a:p>
          <a:r>
            <a:rPr lang="en-US" dirty="0" smtClean="0"/>
            <a:t>Sec XXI</a:t>
          </a:r>
          <a:endParaRPr lang="en-US" dirty="0"/>
        </a:p>
      </dgm:t>
    </dgm:pt>
    <dgm:pt modelId="{E5C20CF3-8CF0-4F84-8018-6140EDA1E518}" type="parTrans" cxnId="{CD9EFB3B-36EB-4C66-AD5E-52DC23483370}">
      <dgm:prSet/>
      <dgm:spPr/>
      <dgm:t>
        <a:bodyPr/>
        <a:lstStyle/>
        <a:p>
          <a:endParaRPr lang="en-US"/>
        </a:p>
      </dgm:t>
    </dgm:pt>
    <dgm:pt modelId="{B9ECE8DD-86BB-407C-9B9B-7447261600FB}" type="sibTrans" cxnId="{CD9EFB3B-36EB-4C66-AD5E-52DC23483370}">
      <dgm:prSet/>
      <dgm:spPr/>
      <dgm:t>
        <a:bodyPr/>
        <a:lstStyle/>
        <a:p>
          <a:endParaRPr lang="en-US"/>
        </a:p>
      </dgm:t>
    </dgm:pt>
    <dgm:pt modelId="{FE10E69E-F151-491A-88F4-4212A7D9C29E}">
      <dgm:prSet/>
      <dgm:spPr/>
      <dgm:t>
        <a:bodyPr/>
        <a:lstStyle/>
        <a:p>
          <a:endParaRPr lang="en-US" dirty="0"/>
        </a:p>
      </dgm:t>
    </dgm:pt>
    <dgm:pt modelId="{C52E9791-7827-4DD6-9575-51AF0502C9C9}" type="parTrans" cxnId="{06A764F1-4BD1-4C73-9F88-A2256712120B}">
      <dgm:prSet/>
      <dgm:spPr/>
      <dgm:t>
        <a:bodyPr/>
        <a:lstStyle/>
        <a:p>
          <a:endParaRPr lang="en-US"/>
        </a:p>
      </dgm:t>
    </dgm:pt>
    <dgm:pt modelId="{81E5CD38-1990-4873-932E-897AFD6E1DBB}" type="sibTrans" cxnId="{06A764F1-4BD1-4C73-9F88-A2256712120B}">
      <dgm:prSet/>
      <dgm:spPr/>
      <dgm:t>
        <a:bodyPr/>
        <a:lstStyle/>
        <a:p>
          <a:endParaRPr lang="en-US"/>
        </a:p>
      </dgm:t>
    </dgm:pt>
    <dgm:pt modelId="{107B3ADB-D5DE-408E-9701-3B858ED64D64}">
      <dgm:prSet/>
      <dgm:spPr/>
      <dgm:t>
        <a:bodyPr/>
        <a:lstStyle/>
        <a:p>
          <a:r>
            <a:rPr lang="en-US" dirty="0" smtClean="0"/>
            <a:t>Sec XX</a:t>
          </a:r>
          <a:endParaRPr lang="en-US" dirty="0"/>
        </a:p>
      </dgm:t>
    </dgm:pt>
    <dgm:pt modelId="{8DD18E38-88BF-4994-9D9B-53E2FD780E30}" type="sibTrans" cxnId="{EF5E4DE7-5B1A-4A72-9BF3-F088620C785D}">
      <dgm:prSet/>
      <dgm:spPr/>
      <dgm:t>
        <a:bodyPr/>
        <a:lstStyle/>
        <a:p>
          <a:endParaRPr lang="en-US"/>
        </a:p>
      </dgm:t>
    </dgm:pt>
    <dgm:pt modelId="{A1E586A6-E2DA-40A5-B67B-1D562173FF29}" type="parTrans" cxnId="{EF5E4DE7-5B1A-4A72-9BF3-F088620C785D}">
      <dgm:prSet/>
      <dgm:spPr/>
      <dgm:t>
        <a:bodyPr/>
        <a:lstStyle/>
        <a:p>
          <a:endParaRPr lang="en-US"/>
        </a:p>
      </dgm:t>
    </dgm:pt>
    <dgm:pt modelId="{797A5B25-8EBC-44A9-9579-5BE7B2BB6B44}" type="pres">
      <dgm:prSet presAssocID="{4BE9A151-91C7-447E-9A24-08AD14588CB7}" presName="Name0" presStyleCnt="0">
        <dgm:presLayoutVars>
          <dgm:chMax/>
          <dgm:chPref/>
          <dgm:animLvl val="lvl"/>
        </dgm:presLayoutVars>
      </dgm:prSet>
      <dgm:spPr/>
      <dgm:t>
        <a:bodyPr/>
        <a:lstStyle/>
        <a:p>
          <a:endParaRPr lang="pt-BR"/>
        </a:p>
      </dgm:t>
    </dgm:pt>
    <dgm:pt modelId="{14142AD2-6500-4896-B225-27CF2CC0A17B}" type="pres">
      <dgm:prSet presAssocID="{C23974EC-0585-40FE-A83F-9A9BBDB5EABC}" presName="composite1" presStyleCnt="0"/>
      <dgm:spPr/>
    </dgm:pt>
    <dgm:pt modelId="{F702BEDA-295D-49EA-B3DC-50867B45CFCE}" type="pres">
      <dgm:prSet presAssocID="{C23974EC-0585-40FE-A83F-9A9BBDB5EABC}" presName="parent1" presStyleLbl="alignNode1" presStyleIdx="0" presStyleCnt="4">
        <dgm:presLayoutVars>
          <dgm:chMax val="1"/>
          <dgm:chPref val="1"/>
          <dgm:bulletEnabled val="1"/>
        </dgm:presLayoutVars>
      </dgm:prSet>
      <dgm:spPr/>
      <dgm:t>
        <a:bodyPr/>
        <a:lstStyle/>
        <a:p>
          <a:endParaRPr lang="pt-BR"/>
        </a:p>
      </dgm:t>
    </dgm:pt>
    <dgm:pt modelId="{330A9184-E690-4554-BF0F-68F309CC0433}" type="pres">
      <dgm:prSet presAssocID="{C23974EC-0585-40FE-A83F-9A9BBDB5EABC}" presName="Childtext1" presStyleLbl="revTx" presStyleIdx="0" presStyleCnt="4">
        <dgm:presLayoutVars>
          <dgm:bulletEnabled val="1"/>
        </dgm:presLayoutVars>
      </dgm:prSet>
      <dgm:spPr/>
      <dgm:t>
        <a:bodyPr/>
        <a:lstStyle/>
        <a:p>
          <a:endParaRPr lang="pt-BR"/>
        </a:p>
      </dgm:t>
    </dgm:pt>
    <dgm:pt modelId="{95DBC6FD-1A66-4390-BDB6-B3CFDAA63C47}" type="pres">
      <dgm:prSet presAssocID="{C23974EC-0585-40FE-A83F-9A9BBDB5EABC}" presName="ConnectLine1" presStyleLbl="sibTrans1D1" presStyleIdx="0" presStyleCnt="4"/>
      <dgm:spPr>
        <a:noFill/>
        <a:ln w="12700" cap="rnd" cmpd="sng" algn="ctr">
          <a:solidFill>
            <a:schemeClr val="accent2">
              <a:hueOff val="-741071"/>
              <a:satOff val="3550"/>
              <a:lumOff val="3284"/>
              <a:alphaOff val="0"/>
            </a:schemeClr>
          </a:solidFill>
          <a:prstDash val="dash"/>
        </a:ln>
        <a:effectLst/>
      </dgm:spPr>
    </dgm:pt>
    <dgm:pt modelId="{0B4436BC-451D-4DF1-92A1-AE4B3D24A0BC}" type="pres">
      <dgm:prSet presAssocID="{C23974EC-0585-40FE-A83F-9A9BBDB5EABC}" presName="ConnectLineEnd1" presStyleLbl="lnNode1" presStyleIdx="0" presStyleCnt="4"/>
      <dgm:spPr/>
    </dgm:pt>
    <dgm:pt modelId="{1ABEC956-B82C-4846-B0E6-417CDBF49197}" type="pres">
      <dgm:prSet presAssocID="{C23974EC-0585-40FE-A83F-9A9BBDB5EABC}" presName="EmptyPane1" presStyleCnt="0"/>
      <dgm:spPr/>
    </dgm:pt>
    <dgm:pt modelId="{1EE8D177-863E-4C0A-9893-3B547C6697BD}" type="pres">
      <dgm:prSet presAssocID="{C72A9C4F-8BF9-47D7-A227-60DD8AB0316C}" presName="spaceBetweenRectangles1" presStyleCnt="0"/>
      <dgm:spPr/>
    </dgm:pt>
    <dgm:pt modelId="{DC4FF8E2-1F2C-499C-A191-AC2BAB71B0F9}" type="pres">
      <dgm:prSet presAssocID="{3B093871-81B0-48D0-B480-ED40E425D20B}" presName="composite1" presStyleCnt="0"/>
      <dgm:spPr/>
    </dgm:pt>
    <dgm:pt modelId="{DF130C67-BF13-4677-90C0-F9C57DA5AA1B}" type="pres">
      <dgm:prSet presAssocID="{3B093871-81B0-48D0-B480-ED40E425D20B}" presName="parent1" presStyleLbl="alignNode1" presStyleIdx="1" presStyleCnt="4">
        <dgm:presLayoutVars>
          <dgm:chMax val="1"/>
          <dgm:chPref val="1"/>
          <dgm:bulletEnabled val="1"/>
        </dgm:presLayoutVars>
      </dgm:prSet>
      <dgm:spPr/>
      <dgm:t>
        <a:bodyPr/>
        <a:lstStyle/>
        <a:p>
          <a:endParaRPr lang="pt-BR"/>
        </a:p>
      </dgm:t>
    </dgm:pt>
    <dgm:pt modelId="{6014709E-C54D-434E-BACD-32CB5C0EB9BB}" type="pres">
      <dgm:prSet presAssocID="{3B093871-81B0-48D0-B480-ED40E425D20B}" presName="Childtext1" presStyleLbl="revTx" presStyleIdx="1" presStyleCnt="4">
        <dgm:presLayoutVars>
          <dgm:bulletEnabled val="1"/>
        </dgm:presLayoutVars>
      </dgm:prSet>
      <dgm:spPr/>
      <dgm:t>
        <a:bodyPr/>
        <a:lstStyle/>
        <a:p>
          <a:endParaRPr lang="pt-BR"/>
        </a:p>
      </dgm:t>
    </dgm:pt>
    <dgm:pt modelId="{BEAC430D-05C7-41C0-A22F-C397B1B76AF7}" type="pres">
      <dgm:prSet presAssocID="{3B093871-81B0-48D0-B480-ED40E425D20B}" presName="ConnectLine1" presStyleLbl="sibTrans1D1" presStyleIdx="1" presStyleCnt="4"/>
      <dgm:spPr>
        <a:noFill/>
        <a:ln w="12700" cap="rnd" cmpd="sng" algn="ctr">
          <a:solidFill>
            <a:schemeClr val="accent2">
              <a:hueOff val="-1482143"/>
              <a:satOff val="7100"/>
              <a:lumOff val="6569"/>
              <a:alphaOff val="0"/>
            </a:schemeClr>
          </a:solidFill>
          <a:prstDash val="dash"/>
        </a:ln>
        <a:effectLst/>
      </dgm:spPr>
      <dgm:t>
        <a:bodyPr/>
        <a:lstStyle/>
        <a:p>
          <a:endParaRPr lang="pt-BR"/>
        </a:p>
      </dgm:t>
    </dgm:pt>
    <dgm:pt modelId="{FF3BDD4B-3864-4D95-91DC-C5645AF45187}" type="pres">
      <dgm:prSet presAssocID="{3B093871-81B0-48D0-B480-ED40E425D20B}" presName="ConnectLineEnd1" presStyleLbl="lnNode1" presStyleIdx="1" presStyleCnt="4"/>
      <dgm:spPr/>
    </dgm:pt>
    <dgm:pt modelId="{14B111FB-1CB4-4479-824B-D7AA74BA4B28}" type="pres">
      <dgm:prSet presAssocID="{3B093871-81B0-48D0-B480-ED40E425D20B}" presName="EmptyPane1" presStyleCnt="0"/>
      <dgm:spPr/>
    </dgm:pt>
    <dgm:pt modelId="{E244331F-D946-484A-9FF8-8A158089A357}" type="pres">
      <dgm:prSet presAssocID="{F8D117C9-76F0-4096-A146-F80EDCAEE92B}" presName="spaceBetweenRectangles1" presStyleCnt="0"/>
      <dgm:spPr/>
    </dgm:pt>
    <dgm:pt modelId="{88D6F93F-6F49-44ED-847A-F613A2304CA8}" type="pres">
      <dgm:prSet presAssocID="{107B3ADB-D5DE-408E-9701-3B858ED64D64}" presName="composite1" presStyleCnt="0"/>
      <dgm:spPr/>
    </dgm:pt>
    <dgm:pt modelId="{A61E4841-3B62-4B4B-BAE0-5D5F6F7FAB89}" type="pres">
      <dgm:prSet presAssocID="{107B3ADB-D5DE-408E-9701-3B858ED64D64}" presName="parent1" presStyleLbl="alignNode1" presStyleIdx="2" presStyleCnt="4">
        <dgm:presLayoutVars>
          <dgm:chMax val="1"/>
          <dgm:chPref val="1"/>
          <dgm:bulletEnabled val="1"/>
        </dgm:presLayoutVars>
      </dgm:prSet>
      <dgm:spPr/>
      <dgm:t>
        <a:bodyPr/>
        <a:lstStyle/>
        <a:p>
          <a:endParaRPr lang="pt-BR"/>
        </a:p>
      </dgm:t>
    </dgm:pt>
    <dgm:pt modelId="{66BF7E50-B0B9-4CA6-A85B-9D4651406A39}" type="pres">
      <dgm:prSet presAssocID="{107B3ADB-D5DE-408E-9701-3B858ED64D64}" presName="Childtext1" presStyleLbl="revTx" presStyleIdx="2" presStyleCnt="4" custScaleX="94396">
        <dgm:presLayoutVars>
          <dgm:bulletEnabled val="1"/>
        </dgm:presLayoutVars>
      </dgm:prSet>
      <dgm:spPr/>
      <dgm:t>
        <a:bodyPr/>
        <a:lstStyle/>
        <a:p>
          <a:endParaRPr lang="pt-BR"/>
        </a:p>
      </dgm:t>
    </dgm:pt>
    <dgm:pt modelId="{EB9F98AD-9D45-442C-A194-249D7586D6E7}" type="pres">
      <dgm:prSet presAssocID="{107B3ADB-D5DE-408E-9701-3B858ED64D64}" presName="ConnectLine1" presStyleLbl="sibTrans1D1" presStyleIdx="2" presStyleCnt="4"/>
      <dgm:spPr>
        <a:noFill/>
        <a:ln w="12700" cap="rnd" cmpd="sng" algn="ctr">
          <a:solidFill>
            <a:schemeClr val="accent2">
              <a:hueOff val="-2223214"/>
              <a:satOff val="10650"/>
              <a:lumOff val="9853"/>
              <a:alphaOff val="0"/>
            </a:schemeClr>
          </a:solidFill>
          <a:prstDash val="dash"/>
        </a:ln>
        <a:effectLst/>
      </dgm:spPr>
    </dgm:pt>
    <dgm:pt modelId="{520774B9-C451-4B7D-AC76-872CBD77E84C}" type="pres">
      <dgm:prSet presAssocID="{107B3ADB-D5DE-408E-9701-3B858ED64D64}" presName="ConnectLineEnd1" presStyleLbl="lnNode1" presStyleIdx="2" presStyleCnt="4"/>
      <dgm:spPr/>
    </dgm:pt>
    <dgm:pt modelId="{3F7BE204-89A9-4052-8DFD-5BC8E1F1AE95}" type="pres">
      <dgm:prSet presAssocID="{107B3ADB-D5DE-408E-9701-3B858ED64D64}" presName="EmptyPane1" presStyleCnt="0"/>
      <dgm:spPr/>
    </dgm:pt>
    <dgm:pt modelId="{AD69C0DE-47C5-441D-A0E7-3C9A0174DA72}" type="pres">
      <dgm:prSet presAssocID="{8DD18E38-88BF-4994-9D9B-53E2FD780E30}" presName="spaceBetweenRectangles1" presStyleCnt="0"/>
      <dgm:spPr/>
    </dgm:pt>
    <dgm:pt modelId="{C86D0D7B-5D00-4222-BC5F-73D82F45944E}" type="pres">
      <dgm:prSet presAssocID="{0BA2BE44-D8DF-40D0-9D16-C4FE3E0AFF56}" presName="composite1" presStyleCnt="0"/>
      <dgm:spPr/>
    </dgm:pt>
    <dgm:pt modelId="{652C4A4B-5BA3-4C6D-BDC1-2DF63B6C1A9A}" type="pres">
      <dgm:prSet presAssocID="{0BA2BE44-D8DF-40D0-9D16-C4FE3E0AFF56}" presName="parent1" presStyleLbl="alignNode1" presStyleIdx="3" presStyleCnt="4">
        <dgm:presLayoutVars>
          <dgm:chMax val="1"/>
          <dgm:chPref val="1"/>
          <dgm:bulletEnabled val="1"/>
        </dgm:presLayoutVars>
      </dgm:prSet>
      <dgm:spPr/>
      <dgm:t>
        <a:bodyPr/>
        <a:lstStyle/>
        <a:p>
          <a:endParaRPr lang="pt-BR"/>
        </a:p>
      </dgm:t>
    </dgm:pt>
    <dgm:pt modelId="{13B45CE8-941B-42EE-9CEC-AAAF411B0D90}" type="pres">
      <dgm:prSet presAssocID="{0BA2BE44-D8DF-40D0-9D16-C4FE3E0AFF56}" presName="Childtext1" presStyleLbl="revTx" presStyleIdx="3" presStyleCnt="4">
        <dgm:presLayoutVars>
          <dgm:bulletEnabled val="1"/>
        </dgm:presLayoutVars>
      </dgm:prSet>
      <dgm:spPr/>
      <dgm:t>
        <a:bodyPr/>
        <a:lstStyle/>
        <a:p>
          <a:endParaRPr lang="pt-BR"/>
        </a:p>
      </dgm:t>
    </dgm:pt>
    <dgm:pt modelId="{C5F01E53-B37C-47A6-8FD9-1AECE9BB55DD}" type="pres">
      <dgm:prSet presAssocID="{0BA2BE44-D8DF-40D0-9D16-C4FE3E0AFF56}" presName="ConnectLine1" presStyleLbl="sibTrans1D1" presStyleIdx="3" presStyleCnt="4"/>
      <dgm:spPr>
        <a:noFill/>
        <a:ln w="12700" cap="rnd" cmpd="sng" algn="ctr">
          <a:solidFill>
            <a:schemeClr val="accent2">
              <a:hueOff val="-2964286"/>
              <a:satOff val="14200"/>
              <a:lumOff val="13137"/>
              <a:alphaOff val="0"/>
            </a:schemeClr>
          </a:solidFill>
          <a:prstDash val="dash"/>
        </a:ln>
        <a:effectLst/>
      </dgm:spPr>
    </dgm:pt>
    <dgm:pt modelId="{FECB649D-B764-48E3-8D76-12FE5F76F4A3}" type="pres">
      <dgm:prSet presAssocID="{0BA2BE44-D8DF-40D0-9D16-C4FE3E0AFF56}" presName="ConnectLineEnd1" presStyleLbl="lnNode1" presStyleIdx="3" presStyleCnt="4"/>
      <dgm:spPr/>
    </dgm:pt>
    <dgm:pt modelId="{600703A7-07EC-4428-BFD1-D3BAD6C03DAC}" type="pres">
      <dgm:prSet presAssocID="{0BA2BE44-D8DF-40D0-9D16-C4FE3E0AFF56}" presName="EmptyPane1" presStyleCnt="0"/>
      <dgm:spPr/>
    </dgm:pt>
  </dgm:ptLst>
  <dgm:cxnLst>
    <dgm:cxn modelId="{D252D886-658E-48DF-9674-D1CF0C50616E}" type="presOf" srcId="{3B093871-81B0-48D0-B480-ED40E425D20B}" destId="{DF130C67-BF13-4677-90C0-F9C57DA5AA1B}" srcOrd="0" destOrd="0" presId="urn:microsoft.com/office/officeart/2016/7/layout/RoundedRectangleTimeline"/>
    <dgm:cxn modelId="{DB5F5BFA-2432-427D-AB5B-5A2EB371F2DD}" type="presOf" srcId="{FE10E69E-F151-491A-88F4-4212A7D9C29E}" destId="{13B45CE8-941B-42EE-9CEC-AAAF411B0D90}" srcOrd="0" destOrd="0" presId="urn:microsoft.com/office/officeart/2016/7/layout/RoundedRectangleTimeline"/>
    <dgm:cxn modelId="{EF5E4DE7-5B1A-4A72-9BF3-F088620C785D}" srcId="{4BE9A151-91C7-447E-9A24-08AD14588CB7}" destId="{107B3ADB-D5DE-408E-9701-3B858ED64D64}" srcOrd="2" destOrd="0" parTransId="{A1E586A6-E2DA-40A5-B67B-1D562173FF29}" sibTransId="{8DD18E38-88BF-4994-9D9B-53E2FD780E30}"/>
    <dgm:cxn modelId="{A59FCD6B-64EC-4B8D-998A-7EC354A82828}" type="presOf" srcId="{4BE9A151-91C7-447E-9A24-08AD14588CB7}" destId="{797A5B25-8EBC-44A9-9579-5BE7B2BB6B44}" srcOrd="0" destOrd="0" presId="urn:microsoft.com/office/officeart/2016/7/layout/RoundedRectangleTimeline"/>
    <dgm:cxn modelId="{0B147A2F-852E-4615-9C17-BD1C5D02A8F8}" type="presOf" srcId="{6B3154D0-FC29-438C-82A5-0392ACFAD777}" destId="{6014709E-C54D-434E-BACD-32CB5C0EB9BB}" srcOrd="0" destOrd="0" presId="urn:microsoft.com/office/officeart/2016/7/layout/RoundedRectangleTimeline"/>
    <dgm:cxn modelId="{4C6DDF5F-B069-4FA2-9E63-4160215A358F}" type="presOf" srcId="{C23974EC-0585-40FE-A83F-9A9BBDB5EABC}" destId="{F702BEDA-295D-49EA-B3DC-50867B45CFCE}" srcOrd="0" destOrd="0" presId="urn:microsoft.com/office/officeart/2016/7/layout/RoundedRectangleTimeline"/>
    <dgm:cxn modelId="{82ED2FCC-A285-4363-B539-5C9EC2D3FD52}" srcId="{4BE9A151-91C7-447E-9A24-08AD14588CB7}" destId="{C23974EC-0585-40FE-A83F-9A9BBDB5EABC}" srcOrd="0" destOrd="0" parTransId="{F7DD56FB-6A7B-4D83-86E0-E917742D6DF7}" sibTransId="{C72A9C4F-8BF9-47D7-A227-60DD8AB0316C}"/>
    <dgm:cxn modelId="{8684D403-6A35-46F9-A9BB-F4AD6DC59618}" srcId="{107B3ADB-D5DE-408E-9701-3B858ED64D64}" destId="{B7B5FF01-D079-4D5C-9538-84557B54C298}" srcOrd="0" destOrd="0" parTransId="{AD8EB80E-77DC-4F2B-8F1E-D11A5DD296EF}" sibTransId="{A7B2F245-627F-42F1-BD70-ECED703C4DB7}"/>
    <dgm:cxn modelId="{FFCB1B62-B4BD-414B-883C-8541E356877C}" type="presOf" srcId="{81E5F09E-7B45-43F4-918F-D2BEC3CDA1E6}" destId="{330A9184-E690-4554-BF0F-68F309CC0433}" srcOrd="0" destOrd="0" presId="urn:microsoft.com/office/officeart/2016/7/layout/RoundedRectangleTimeline"/>
    <dgm:cxn modelId="{02153785-4F2A-431C-985B-DF62CB18C79B}" srcId="{3B093871-81B0-48D0-B480-ED40E425D20B}" destId="{6B3154D0-FC29-438C-82A5-0392ACFAD777}" srcOrd="0" destOrd="0" parTransId="{F7D66E85-992C-4912-82A4-FE9636C5C36D}" sibTransId="{0B53CE7E-475C-43F2-810E-B7EEFC1A5744}"/>
    <dgm:cxn modelId="{63491FC9-6AFA-491A-8FEA-41C7A6A61415}" type="presOf" srcId="{B7B5FF01-D079-4D5C-9538-84557B54C298}" destId="{66BF7E50-B0B9-4CA6-A85B-9D4651406A39}" srcOrd="0" destOrd="0" presId="urn:microsoft.com/office/officeart/2016/7/layout/RoundedRectangleTimeline"/>
    <dgm:cxn modelId="{F906C820-9938-4C82-A77A-C13EA836A1D4}" type="presOf" srcId="{107B3ADB-D5DE-408E-9701-3B858ED64D64}" destId="{A61E4841-3B62-4B4B-BAE0-5D5F6F7FAB89}" srcOrd="0" destOrd="0" presId="urn:microsoft.com/office/officeart/2016/7/layout/RoundedRectangleTimeline"/>
    <dgm:cxn modelId="{06A764F1-4BD1-4C73-9F88-A2256712120B}" srcId="{0BA2BE44-D8DF-40D0-9D16-C4FE3E0AFF56}" destId="{FE10E69E-F151-491A-88F4-4212A7D9C29E}" srcOrd="0" destOrd="0" parTransId="{C52E9791-7827-4DD6-9575-51AF0502C9C9}" sibTransId="{81E5CD38-1990-4873-932E-897AFD6E1DBB}"/>
    <dgm:cxn modelId="{3AA0E3DA-0410-43F3-949A-ACB6E1545AE9}" srcId="{C23974EC-0585-40FE-A83F-9A9BBDB5EABC}" destId="{81E5F09E-7B45-43F4-918F-D2BEC3CDA1E6}" srcOrd="0" destOrd="0" parTransId="{6F0EDFFC-19F9-4FA8-8836-BDCC51625944}" sibTransId="{6C7BA20C-0D7E-4767-9964-7D9B8D0C33EA}"/>
    <dgm:cxn modelId="{CD9EFB3B-36EB-4C66-AD5E-52DC23483370}" srcId="{4BE9A151-91C7-447E-9A24-08AD14588CB7}" destId="{0BA2BE44-D8DF-40D0-9D16-C4FE3E0AFF56}" srcOrd="3" destOrd="0" parTransId="{E5C20CF3-8CF0-4F84-8018-6140EDA1E518}" sibTransId="{B9ECE8DD-86BB-407C-9B9B-7447261600FB}"/>
    <dgm:cxn modelId="{1A8C05DA-B1C6-47EF-9D2C-65E5DC0FEFD9}" type="presOf" srcId="{0BA2BE44-D8DF-40D0-9D16-C4FE3E0AFF56}" destId="{652C4A4B-5BA3-4C6D-BDC1-2DF63B6C1A9A}" srcOrd="0" destOrd="0" presId="urn:microsoft.com/office/officeart/2016/7/layout/RoundedRectangleTimeline"/>
    <dgm:cxn modelId="{A0FC334C-B238-4024-B9FB-CFBFB1CABFC9}" srcId="{4BE9A151-91C7-447E-9A24-08AD14588CB7}" destId="{3B093871-81B0-48D0-B480-ED40E425D20B}" srcOrd="1" destOrd="0" parTransId="{77F75844-0484-47D8-BAB8-907B103DB846}" sibTransId="{F8D117C9-76F0-4096-A146-F80EDCAEE92B}"/>
    <dgm:cxn modelId="{19D46D73-1D0E-4FDE-9CE0-37911C27206D}" type="presParOf" srcId="{797A5B25-8EBC-44A9-9579-5BE7B2BB6B44}" destId="{14142AD2-6500-4896-B225-27CF2CC0A17B}" srcOrd="0" destOrd="0" presId="urn:microsoft.com/office/officeart/2016/7/layout/RoundedRectangleTimeline"/>
    <dgm:cxn modelId="{A165A994-BFE7-4932-84B3-35AE2C04F50A}" type="presParOf" srcId="{14142AD2-6500-4896-B225-27CF2CC0A17B}" destId="{F702BEDA-295D-49EA-B3DC-50867B45CFCE}" srcOrd="0" destOrd="0" presId="urn:microsoft.com/office/officeart/2016/7/layout/RoundedRectangleTimeline"/>
    <dgm:cxn modelId="{52A06E2A-1F08-4588-BF72-E2E923B87D3E}" type="presParOf" srcId="{14142AD2-6500-4896-B225-27CF2CC0A17B}" destId="{330A9184-E690-4554-BF0F-68F309CC0433}" srcOrd="1" destOrd="0" presId="urn:microsoft.com/office/officeart/2016/7/layout/RoundedRectangleTimeline"/>
    <dgm:cxn modelId="{D7EE0D86-8050-407D-AD8E-229520E04907}" type="presParOf" srcId="{14142AD2-6500-4896-B225-27CF2CC0A17B}" destId="{95DBC6FD-1A66-4390-BDB6-B3CFDAA63C47}" srcOrd="2" destOrd="0" presId="urn:microsoft.com/office/officeart/2016/7/layout/RoundedRectangleTimeline"/>
    <dgm:cxn modelId="{AAEB3BA1-120C-49E0-A7A7-3B48C4DB85F1}" type="presParOf" srcId="{14142AD2-6500-4896-B225-27CF2CC0A17B}" destId="{0B4436BC-451D-4DF1-92A1-AE4B3D24A0BC}" srcOrd="3" destOrd="0" presId="urn:microsoft.com/office/officeart/2016/7/layout/RoundedRectangleTimeline"/>
    <dgm:cxn modelId="{6793B60A-3627-4BA6-90DF-939345360DDC}" type="presParOf" srcId="{14142AD2-6500-4896-B225-27CF2CC0A17B}" destId="{1ABEC956-B82C-4846-B0E6-417CDBF49197}" srcOrd="4" destOrd="0" presId="urn:microsoft.com/office/officeart/2016/7/layout/RoundedRectangleTimeline"/>
    <dgm:cxn modelId="{6FD703CE-9433-412F-80DC-0E8647131136}" type="presParOf" srcId="{797A5B25-8EBC-44A9-9579-5BE7B2BB6B44}" destId="{1EE8D177-863E-4C0A-9893-3B547C6697BD}" srcOrd="1" destOrd="0" presId="urn:microsoft.com/office/officeart/2016/7/layout/RoundedRectangleTimeline"/>
    <dgm:cxn modelId="{63932404-825A-4068-9388-F6016513E3E7}" type="presParOf" srcId="{797A5B25-8EBC-44A9-9579-5BE7B2BB6B44}" destId="{DC4FF8E2-1F2C-499C-A191-AC2BAB71B0F9}" srcOrd="2" destOrd="0" presId="urn:microsoft.com/office/officeart/2016/7/layout/RoundedRectangleTimeline"/>
    <dgm:cxn modelId="{0DCCDC4F-D79F-4308-93CC-0F3883E39A2A}" type="presParOf" srcId="{DC4FF8E2-1F2C-499C-A191-AC2BAB71B0F9}" destId="{DF130C67-BF13-4677-90C0-F9C57DA5AA1B}" srcOrd="0" destOrd="0" presId="urn:microsoft.com/office/officeart/2016/7/layout/RoundedRectangleTimeline"/>
    <dgm:cxn modelId="{DDD8BB7F-A066-4480-B20C-85867DC9AE37}" type="presParOf" srcId="{DC4FF8E2-1F2C-499C-A191-AC2BAB71B0F9}" destId="{6014709E-C54D-434E-BACD-32CB5C0EB9BB}" srcOrd="1" destOrd="0" presId="urn:microsoft.com/office/officeart/2016/7/layout/RoundedRectangleTimeline"/>
    <dgm:cxn modelId="{F2910E39-C635-42D1-BA03-C9A3C3ADB729}" type="presParOf" srcId="{DC4FF8E2-1F2C-499C-A191-AC2BAB71B0F9}" destId="{BEAC430D-05C7-41C0-A22F-C397B1B76AF7}" srcOrd="2" destOrd="0" presId="urn:microsoft.com/office/officeart/2016/7/layout/RoundedRectangleTimeline"/>
    <dgm:cxn modelId="{2D758626-FF6C-4EDC-B797-BD79AF8C3450}" type="presParOf" srcId="{DC4FF8E2-1F2C-499C-A191-AC2BAB71B0F9}" destId="{FF3BDD4B-3864-4D95-91DC-C5645AF45187}" srcOrd="3" destOrd="0" presId="urn:microsoft.com/office/officeart/2016/7/layout/RoundedRectangleTimeline"/>
    <dgm:cxn modelId="{25F19624-62EA-4FBA-A3ED-54258B5B44CE}" type="presParOf" srcId="{DC4FF8E2-1F2C-499C-A191-AC2BAB71B0F9}" destId="{14B111FB-1CB4-4479-824B-D7AA74BA4B28}" srcOrd="4" destOrd="0" presId="urn:microsoft.com/office/officeart/2016/7/layout/RoundedRectangleTimeline"/>
    <dgm:cxn modelId="{52DA5E5D-B1A4-4B0F-853F-71CAC6521A1B}" type="presParOf" srcId="{797A5B25-8EBC-44A9-9579-5BE7B2BB6B44}" destId="{E244331F-D946-484A-9FF8-8A158089A357}" srcOrd="3" destOrd="0" presId="urn:microsoft.com/office/officeart/2016/7/layout/RoundedRectangleTimeline"/>
    <dgm:cxn modelId="{14E97557-E58F-4B06-8358-802251763A01}" type="presParOf" srcId="{797A5B25-8EBC-44A9-9579-5BE7B2BB6B44}" destId="{88D6F93F-6F49-44ED-847A-F613A2304CA8}" srcOrd="4" destOrd="0" presId="urn:microsoft.com/office/officeart/2016/7/layout/RoundedRectangleTimeline"/>
    <dgm:cxn modelId="{6A57181C-0FDE-4A5A-AC56-C4DE2B3BCB76}" type="presParOf" srcId="{88D6F93F-6F49-44ED-847A-F613A2304CA8}" destId="{A61E4841-3B62-4B4B-BAE0-5D5F6F7FAB89}" srcOrd="0" destOrd="0" presId="urn:microsoft.com/office/officeart/2016/7/layout/RoundedRectangleTimeline"/>
    <dgm:cxn modelId="{AF5DD2D2-2D5E-40A9-91CD-4CDECF7285F7}" type="presParOf" srcId="{88D6F93F-6F49-44ED-847A-F613A2304CA8}" destId="{66BF7E50-B0B9-4CA6-A85B-9D4651406A39}" srcOrd="1" destOrd="0" presId="urn:microsoft.com/office/officeart/2016/7/layout/RoundedRectangleTimeline"/>
    <dgm:cxn modelId="{C6D5378E-0311-4826-AD5F-D7A3178FA480}" type="presParOf" srcId="{88D6F93F-6F49-44ED-847A-F613A2304CA8}" destId="{EB9F98AD-9D45-442C-A194-249D7586D6E7}" srcOrd="2" destOrd="0" presId="urn:microsoft.com/office/officeart/2016/7/layout/RoundedRectangleTimeline"/>
    <dgm:cxn modelId="{DCF0404C-A2D9-4D68-9942-398F56922788}" type="presParOf" srcId="{88D6F93F-6F49-44ED-847A-F613A2304CA8}" destId="{520774B9-C451-4B7D-AC76-872CBD77E84C}" srcOrd="3" destOrd="0" presId="urn:microsoft.com/office/officeart/2016/7/layout/RoundedRectangleTimeline"/>
    <dgm:cxn modelId="{FC8772A9-8A65-4D83-86D6-866B901B6C31}" type="presParOf" srcId="{88D6F93F-6F49-44ED-847A-F613A2304CA8}" destId="{3F7BE204-89A9-4052-8DFD-5BC8E1F1AE95}" srcOrd="4" destOrd="0" presId="urn:microsoft.com/office/officeart/2016/7/layout/RoundedRectangleTimeline"/>
    <dgm:cxn modelId="{74A2BB8C-243D-4DD5-B3A9-C26789BF2129}" type="presParOf" srcId="{797A5B25-8EBC-44A9-9579-5BE7B2BB6B44}" destId="{AD69C0DE-47C5-441D-A0E7-3C9A0174DA72}" srcOrd="5" destOrd="0" presId="urn:microsoft.com/office/officeart/2016/7/layout/RoundedRectangleTimeline"/>
    <dgm:cxn modelId="{500ADDC6-7CB2-4CFC-B9A7-D18424884E53}" type="presParOf" srcId="{797A5B25-8EBC-44A9-9579-5BE7B2BB6B44}" destId="{C86D0D7B-5D00-4222-BC5F-73D82F45944E}" srcOrd="6" destOrd="0" presId="urn:microsoft.com/office/officeart/2016/7/layout/RoundedRectangleTimeline"/>
    <dgm:cxn modelId="{5FE70DBE-E5F9-40B8-B1FD-35C40A480C4E}" type="presParOf" srcId="{C86D0D7B-5D00-4222-BC5F-73D82F45944E}" destId="{652C4A4B-5BA3-4C6D-BDC1-2DF63B6C1A9A}" srcOrd="0" destOrd="0" presId="urn:microsoft.com/office/officeart/2016/7/layout/RoundedRectangleTimeline"/>
    <dgm:cxn modelId="{4AFEE23B-FEB2-469F-BAE1-5BB6B1A3CFD9}" type="presParOf" srcId="{C86D0D7B-5D00-4222-BC5F-73D82F45944E}" destId="{13B45CE8-941B-42EE-9CEC-AAAF411B0D90}" srcOrd="1" destOrd="0" presId="urn:microsoft.com/office/officeart/2016/7/layout/RoundedRectangleTimeline"/>
    <dgm:cxn modelId="{AC00933C-85A3-4D23-8833-F95E1DEBB750}" type="presParOf" srcId="{C86D0D7B-5D00-4222-BC5F-73D82F45944E}" destId="{C5F01E53-B37C-47A6-8FD9-1AECE9BB55DD}" srcOrd="2" destOrd="0" presId="urn:microsoft.com/office/officeart/2016/7/layout/RoundedRectangleTimeline"/>
    <dgm:cxn modelId="{1FC009B9-26FC-4395-A64A-FC8BDA03B96A}" type="presParOf" srcId="{C86D0D7B-5D00-4222-BC5F-73D82F45944E}" destId="{FECB649D-B764-48E3-8D76-12FE5F76F4A3}" srcOrd="3" destOrd="0" presId="urn:microsoft.com/office/officeart/2016/7/layout/RoundedRectangleTimeline"/>
    <dgm:cxn modelId="{EE83EBBD-45B8-4135-B42E-F8197C016B77}" type="presParOf" srcId="{C86D0D7B-5D00-4222-BC5F-73D82F45944E}" destId="{600703A7-07EC-4428-BFD1-D3BAD6C03DAC}" srcOrd="4" destOrd="0" presId="urn:microsoft.com/office/officeart/2016/7/layout/RoundedRectangleTimeline"/>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1ED96A-D2A4-4069-8B6E-E5261A7715D8}" type="doc">
      <dgm:prSet loTypeId="urn:microsoft.com/office/officeart/2005/8/layout/funnel1" loCatId="process" qsTypeId="urn:microsoft.com/office/officeart/2005/8/quickstyle/simple5" qsCatId="simple" csTypeId="urn:microsoft.com/office/officeart/2005/8/colors/accent2_2" csCatId="accent2" phldr="1"/>
      <dgm:spPr/>
      <dgm:t>
        <a:bodyPr/>
        <a:lstStyle/>
        <a:p>
          <a:endParaRPr lang="pt-BR"/>
        </a:p>
      </dgm:t>
    </dgm:pt>
    <dgm:pt modelId="{1D2C434E-5B3E-4490-8039-22C866756F20}">
      <dgm:prSet/>
      <dgm:spPr/>
      <dgm:t>
        <a:bodyPr/>
        <a:lstStyle/>
        <a:p>
          <a:pPr rtl="0"/>
          <a:r>
            <a:rPr lang="pt-BR" dirty="0" smtClean="0"/>
            <a:t>Variabilidade do grupo</a:t>
          </a:r>
          <a:endParaRPr lang="pt-BR" dirty="0"/>
        </a:p>
      </dgm:t>
    </dgm:pt>
    <dgm:pt modelId="{38A0C5DA-F90D-45C8-B9C7-6F8335C8BCDB}" type="parTrans" cxnId="{B871E4C9-C57F-41ED-9A1C-1E08BA30A29D}">
      <dgm:prSet/>
      <dgm:spPr/>
      <dgm:t>
        <a:bodyPr/>
        <a:lstStyle/>
        <a:p>
          <a:endParaRPr lang="pt-BR"/>
        </a:p>
      </dgm:t>
    </dgm:pt>
    <dgm:pt modelId="{CBA735BE-5A83-4DD9-A053-21EB73835144}" type="sibTrans" cxnId="{B871E4C9-C57F-41ED-9A1C-1E08BA30A29D}">
      <dgm:prSet/>
      <dgm:spPr/>
      <dgm:t>
        <a:bodyPr/>
        <a:lstStyle/>
        <a:p>
          <a:endParaRPr lang="pt-BR"/>
        </a:p>
      </dgm:t>
    </dgm:pt>
    <dgm:pt modelId="{937B6914-23CE-4155-B6AF-2823DCA9C06F}">
      <dgm:prSet/>
      <dgm:spPr/>
      <dgm:t>
        <a:bodyPr/>
        <a:lstStyle/>
        <a:p>
          <a:pPr rtl="0"/>
          <a:r>
            <a:rPr lang="pt-BR" smtClean="0"/>
            <a:t>Grupo Focal </a:t>
          </a:r>
          <a:endParaRPr lang="pt-BR" dirty="0"/>
        </a:p>
      </dgm:t>
    </dgm:pt>
    <dgm:pt modelId="{3B9B69B5-E08D-489C-BB44-D54DEB3FD8A9}" type="parTrans" cxnId="{9C50B96D-D810-4A04-8D76-243544AE31D1}">
      <dgm:prSet/>
      <dgm:spPr/>
      <dgm:t>
        <a:bodyPr/>
        <a:lstStyle/>
        <a:p>
          <a:endParaRPr lang="pt-BR"/>
        </a:p>
      </dgm:t>
    </dgm:pt>
    <dgm:pt modelId="{698FA447-F617-46DD-B1D8-288CA58C9347}" type="sibTrans" cxnId="{9C50B96D-D810-4A04-8D76-243544AE31D1}">
      <dgm:prSet/>
      <dgm:spPr/>
      <dgm:t>
        <a:bodyPr/>
        <a:lstStyle/>
        <a:p>
          <a:endParaRPr lang="pt-BR"/>
        </a:p>
      </dgm:t>
    </dgm:pt>
    <dgm:pt modelId="{05F9C644-79B6-4965-BE29-953FB34067C8}">
      <dgm:prSet/>
      <dgm:spPr/>
      <dgm:t>
        <a:bodyPr/>
        <a:lstStyle/>
        <a:p>
          <a:r>
            <a:rPr lang="pt-BR" dirty="0" smtClean="0"/>
            <a:t>MULHERES</a:t>
          </a:r>
          <a:endParaRPr lang="pt-BR" dirty="0"/>
        </a:p>
      </dgm:t>
    </dgm:pt>
    <dgm:pt modelId="{89325070-A95D-4625-9841-FA67267D61D6}" type="parTrans" cxnId="{6CE71216-A0B4-4354-A4BD-EADA35D86C47}">
      <dgm:prSet/>
      <dgm:spPr/>
      <dgm:t>
        <a:bodyPr/>
        <a:lstStyle/>
        <a:p>
          <a:endParaRPr lang="pt-BR"/>
        </a:p>
      </dgm:t>
    </dgm:pt>
    <dgm:pt modelId="{AAA4C912-4C0B-4B9C-BEDD-A05793264232}" type="sibTrans" cxnId="{6CE71216-A0B4-4354-A4BD-EADA35D86C47}">
      <dgm:prSet/>
      <dgm:spPr/>
      <dgm:t>
        <a:bodyPr/>
        <a:lstStyle/>
        <a:p>
          <a:endParaRPr lang="pt-BR"/>
        </a:p>
      </dgm:t>
    </dgm:pt>
    <dgm:pt modelId="{EDD6A6D7-ACBA-4D8A-AB33-D46E6AEC8C4B}">
      <dgm:prSet/>
      <dgm:spPr/>
      <dgm:t>
        <a:bodyPr/>
        <a:lstStyle/>
        <a:p>
          <a:r>
            <a:rPr lang="pt-BR" dirty="0" smtClean="0"/>
            <a:t>Educação Física UFOP</a:t>
          </a:r>
          <a:endParaRPr lang="pt-BR" dirty="0"/>
        </a:p>
      </dgm:t>
    </dgm:pt>
    <dgm:pt modelId="{E475872D-300D-43F5-977A-A555BC01BFD9}" type="parTrans" cxnId="{EF385FE4-3FC1-4AA4-8BD5-6ABB917F9385}">
      <dgm:prSet/>
      <dgm:spPr/>
      <dgm:t>
        <a:bodyPr/>
        <a:lstStyle/>
        <a:p>
          <a:endParaRPr lang="pt-BR"/>
        </a:p>
      </dgm:t>
    </dgm:pt>
    <dgm:pt modelId="{8E1A0801-EB10-49C2-BF76-087353D2C9AD}" type="sibTrans" cxnId="{EF385FE4-3FC1-4AA4-8BD5-6ABB917F9385}">
      <dgm:prSet/>
      <dgm:spPr/>
      <dgm:t>
        <a:bodyPr/>
        <a:lstStyle/>
        <a:p>
          <a:endParaRPr lang="pt-BR"/>
        </a:p>
      </dgm:t>
    </dgm:pt>
    <dgm:pt modelId="{B675F206-9A94-4057-864E-DD43EC445ED9}" type="pres">
      <dgm:prSet presAssocID="{851ED96A-D2A4-4069-8B6E-E5261A7715D8}" presName="Name0" presStyleCnt="0">
        <dgm:presLayoutVars>
          <dgm:chMax val="4"/>
          <dgm:resizeHandles val="exact"/>
        </dgm:presLayoutVars>
      </dgm:prSet>
      <dgm:spPr/>
      <dgm:t>
        <a:bodyPr/>
        <a:lstStyle/>
        <a:p>
          <a:endParaRPr lang="pt-BR"/>
        </a:p>
      </dgm:t>
    </dgm:pt>
    <dgm:pt modelId="{C7D63B53-B462-444D-B387-966A7A6F8EC6}" type="pres">
      <dgm:prSet presAssocID="{851ED96A-D2A4-4069-8B6E-E5261A7715D8}" presName="ellipse" presStyleLbl="trBgShp" presStyleIdx="0" presStyleCnt="1"/>
      <dgm:spPr/>
    </dgm:pt>
    <dgm:pt modelId="{7B3F000F-5D9D-4F0D-83A8-A32E96082EE8}" type="pres">
      <dgm:prSet presAssocID="{851ED96A-D2A4-4069-8B6E-E5261A7715D8}" presName="arrow1" presStyleLbl="fgShp" presStyleIdx="0" presStyleCnt="1"/>
      <dgm:spPr/>
    </dgm:pt>
    <dgm:pt modelId="{C62E5DEB-3A09-41C5-B7BF-DCD395B8025C}" type="pres">
      <dgm:prSet presAssocID="{851ED96A-D2A4-4069-8B6E-E5261A7715D8}" presName="rectangle" presStyleLbl="revTx" presStyleIdx="0" presStyleCnt="1">
        <dgm:presLayoutVars>
          <dgm:bulletEnabled val="1"/>
        </dgm:presLayoutVars>
      </dgm:prSet>
      <dgm:spPr/>
      <dgm:t>
        <a:bodyPr/>
        <a:lstStyle/>
        <a:p>
          <a:endParaRPr lang="pt-BR"/>
        </a:p>
      </dgm:t>
    </dgm:pt>
    <dgm:pt modelId="{667D21AC-35EA-4EC9-926F-AEF13891785A}" type="pres">
      <dgm:prSet presAssocID="{EDD6A6D7-ACBA-4D8A-AB33-D46E6AEC8C4B}" presName="item1" presStyleLbl="node1" presStyleIdx="0" presStyleCnt="3">
        <dgm:presLayoutVars>
          <dgm:bulletEnabled val="1"/>
        </dgm:presLayoutVars>
      </dgm:prSet>
      <dgm:spPr/>
      <dgm:t>
        <a:bodyPr/>
        <a:lstStyle/>
        <a:p>
          <a:endParaRPr lang="pt-BR"/>
        </a:p>
      </dgm:t>
    </dgm:pt>
    <dgm:pt modelId="{DB82E16F-5D27-4D25-8FA9-DEDC144296C5}" type="pres">
      <dgm:prSet presAssocID="{1D2C434E-5B3E-4490-8039-22C866756F20}" presName="item2" presStyleLbl="node1" presStyleIdx="1" presStyleCnt="3">
        <dgm:presLayoutVars>
          <dgm:bulletEnabled val="1"/>
        </dgm:presLayoutVars>
      </dgm:prSet>
      <dgm:spPr/>
      <dgm:t>
        <a:bodyPr/>
        <a:lstStyle/>
        <a:p>
          <a:endParaRPr lang="pt-BR"/>
        </a:p>
      </dgm:t>
    </dgm:pt>
    <dgm:pt modelId="{598B9F31-0A82-4CE1-AB23-ACA87CFE42E9}" type="pres">
      <dgm:prSet presAssocID="{937B6914-23CE-4155-B6AF-2823DCA9C06F}" presName="item3" presStyleLbl="node1" presStyleIdx="2" presStyleCnt="3">
        <dgm:presLayoutVars>
          <dgm:bulletEnabled val="1"/>
        </dgm:presLayoutVars>
      </dgm:prSet>
      <dgm:spPr/>
      <dgm:t>
        <a:bodyPr/>
        <a:lstStyle/>
        <a:p>
          <a:endParaRPr lang="pt-BR"/>
        </a:p>
      </dgm:t>
    </dgm:pt>
    <dgm:pt modelId="{E2C8FEE6-C43B-4820-938B-C88BF437D09F}" type="pres">
      <dgm:prSet presAssocID="{851ED96A-D2A4-4069-8B6E-E5261A7715D8}" presName="funnel" presStyleLbl="trAlignAcc1" presStyleIdx="0" presStyleCnt="1"/>
      <dgm:spPr/>
    </dgm:pt>
  </dgm:ptLst>
  <dgm:cxnLst>
    <dgm:cxn modelId="{9C50B96D-D810-4A04-8D76-243544AE31D1}" srcId="{851ED96A-D2A4-4069-8B6E-E5261A7715D8}" destId="{937B6914-23CE-4155-B6AF-2823DCA9C06F}" srcOrd="3" destOrd="0" parTransId="{3B9B69B5-E08D-489C-BB44-D54DEB3FD8A9}" sibTransId="{698FA447-F617-46DD-B1D8-288CA58C9347}"/>
    <dgm:cxn modelId="{6CE71216-A0B4-4354-A4BD-EADA35D86C47}" srcId="{851ED96A-D2A4-4069-8B6E-E5261A7715D8}" destId="{05F9C644-79B6-4965-BE29-953FB34067C8}" srcOrd="0" destOrd="0" parTransId="{89325070-A95D-4625-9841-FA67267D61D6}" sibTransId="{AAA4C912-4C0B-4B9C-BEDD-A05793264232}"/>
    <dgm:cxn modelId="{80C3B030-5CF1-4617-A6F1-C9990994E4A9}" type="presOf" srcId="{937B6914-23CE-4155-B6AF-2823DCA9C06F}" destId="{C62E5DEB-3A09-41C5-B7BF-DCD395B8025C}" srcOrd="0" destOrd="0" presId="urn:microsoft.com/office/officeart/2005/8/layout/funnel1"/>
    <dgm:cxn modelId="{B871E4C9-C57F-41ED-9A1C-1E08BA30A29D}" srcId="{851ED96A-D2A4-4069-8B6E-E5261A7715D8}" destId="{1D2C434E-5B3E-4490-8039-22C866756F20}" srcOrd="2" destOrd="0" parTransId="{38A0C5DA-F90D-45C8-B9C7-6F8335C8BCDB}" sibTransId="{CBA735BE-5A83-4DD9-A053-21EB73835144}"/>
    <dgm:cxn modelId="{8F3CF67A-3F51-4A11-B30B-EE985300F730}" type="presOf" srcId="{EDD6A6D7-ACBA-4D8A-AB33-D46E6AEC8C4B}" destId="{DB82E16F-5D27-4D25-8FA9-DEDC144296C5}" srcOrd="0" destOrd="0" presId="urn:microsoft.com/office/officeart/2005/8/layout/funnel1"/>
    <dgm:cxn modelId="{EF385FE4-3FC1-4AA4-8BD5-6ABB917F9385}" srcId="{851ED96A-D2A4-4069-8B6E-E5261A7715D8}" destId="{EDD6A6D7-ACBA-4D8A-AB33-D46E6AEC8C4B}" srcOrd="1" destOrd="0" parTransId="{E475872D-300D-43F5-977A-A555BC01BFD9}" sibTransId="{8E1A0801-EB10-49C2-BF76-087353D2C9AD}"/>
    <dgm:cxn modelId="{D3658C91-0F65-42A9-A6BB-F476B4A5A3C3}" type="presOf" srcId="{851ED96A-D2A4-4069-8B6E-E5261A7715D8}" destId="{B675F206-9A94-4057-864E-DD43EC445ED9}" srcOrd="0" destOrd="0" presId="urn:microsoft.com/office/officeart/2005/8/layout/funnel1"/>
    <dgm:cxn modelId="{68C3F861-E2C8-4B66-8847-44EC9177BE78}" type="presOf" srcId="{05F9C644-79B6-4965-BE29-953FB34067C8}" destId="{598B9F31-0A82-4CE1-AB23-ACA87CFE42E9}" srcOrd="0" destOrd="0" presId="urn:microsoft.com/office/officeart/2005/8/layout/funnel1"/>
    <dgm:cxn modelId="{1BF87BD3-A328-4CC4-99EA-19F692FCB0E4}" type="presOf" srcId="{1D2C434E-5B3E-4490-8039-22C866756F20}" destId="{667D21AC-35EA-4EC9-926F-AEF13891785A}" srcOrd="0" destOrd="0" presId="urn:microsoft.com/office/officeart/2005/8/layout/funnel1"/>
    <dgm:cxn modelId="{BEC9AE57-09B4-498A-ADD5-B5455DBAC665}" type="presParOf" srcId="{B675F206-9A94-4057-864E-DD43EC445ED9}" destId="{C7D63B53-B462-444D-B387-966A7A6F8EC6}" srcOrd="0" destOrd="0" presId="urn:microsoft.com/office/officeart/2005/8/layout/funnel1"/>
    <dgm:cxn modelId="{BB884664-2B30-4DEF-91BA-66B83460EB4C}" type="presParOf" srcId="{B675F206-9A94-4057-864E-DD43EC445ED9}" destId="{7B3F000F-5D9D-4F0D-83A8-A32E96082EE8}" srcOrd="1" destOrd="0" presId="urn:microsoft.com/office/officeart/2005/8/layout/funnel1"/>
    <dgm:cxn modelId="{0A6C6579-F9CB-4D1D-81B0-66B22BCE969E}" type="presParOf" srcId="{B675F206-9A94-4057-864E-DD43EC445ED9}" destId="{C62E5DEB-3A09-41C5-B7BF-DCD395B8025C}" srcOrd="2" destOrd="0" presId="urn:microsoft.com/office/officeart/2005/8/layout/funnel1"/>
    <dgm:cxn modelId="{A68009B6-0216-46A5-95A5-D4B3CAD999FB}" type="presParOf" srcId="{B675F206-9A94-4057-864E-DD43EC445ED9}" destId="{667D21AC-35EA-4EC9-926F-AEF13891785A}" srcOrd="3" destOrd="0" presId="urn:microsoft.com/office/officeart/2005/8/layout/funnel1"/>
    <dgm:cxn modelId="{914CAD89-2617-440F-AC47-62EF64DBA5F1}" type="presParOf" srcId="{B675F206-9A94-4057-864E-DD43EC445ED9}" destId="{DB82E16F-5D27-4D25-8FA9-DEDC144296C5}" srcOrd="4" destOrd="0" presId="urn:microsoft.com/office/officeart/2005/8/layout/funnel1"/>
    <dgm:cxn modelId="{0724290D-6D24-4D99-A8C8-B700C2793E80}" type="presParOf" srcId="{B675F206-9A94-4057-864E-DD43EC445ED9}" destId="{598B9F31-0A82-4CE1-AB23-ACA87CFE42E9}" srcOrd="5" destOrd="0" presId="urn:microsoft.com/office/officeart/2005/8/layout/funnel1"/>
    <dgm:cxn modelId="{73EF57B8-EE56-44B9-B195-D1F98700B137}" type="presParOf" srcId="{B675F206-9A94-4057-864E-DD43EC445ED9}" destId="{E2C8FEE6-C43B-4820-938B-C88BF437D09F}" srcOrd="6" destOrd="0" presId="urn:microsoft.com/office/officeart/2005/8/layout/funne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D25602-497E-416C-A2D9-4E17DD19A7C2}">
      <dsp:nvSpPr>
        <dsp:cNvPr id="0" name=""/>
        <dsp:cNvSpPr/>
      </dsp:nvSpPr>
      <dsp:spPr>
        <a:xfrm>
          <a:off x="2275114" y="0"/>
          <a:ext cx="5421086" cy="5421086"/>
        </a:xfrm>
        <a:prstGeom prst="ellipse">
          <a:avLst/>
        </a:prstGeom>
        <a:solidFill>
          <a:schemeClr val="accent1">
            <a:shade val="80000"/>
            <a:hueOff val="0"/>
            <a:satOff val="0"/>
            <a:lumOff val="0"/>
            <a:alphaOff val="0"/>
          </a:schemeClr>
        </a:solidFill>
        <a:ln w="19050" cap="rnd"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pt-BR" sz="2000" kern="1200" dirty="0" smtClean="0"/>
            <a:t>Gênero</a:t>
          </a:r>
          <a:endParaRPr lang="pt-BR" sz="2000" kern="1200" dirty="0"/>
        </a:p>
      </dsp:txBody>
      <dsp:txXfrm>
        <a:off x="3969203" y="271054"/>
        <a:ext cx="2032907" cy="542108"/>
      </dsp:txXfrm>
    </dsp:sp>
    <dsp:sp modelId="{73D14C3D-31B1-4FFE-9BD9-6B64E06AA5BB}">
      <dsp:nvSpPr>
        <dsp:cNvPr id="0" name=""/>
        <dsp:cNvSpPr/>
      </dsp:nvSpPr>
      <dsp:spPr>
        <a:xfrm>
          <a:off x="2681695" y="813162"/>
          <a:ext cx="4607923" cy="4607923"/>
        </a:xfrm>
        <a:prstGeom prst="ellipse">
          <a:avLst/>
        </a:prstGeom>
        <a:solidFill>
          <a:schemeClr val="accent2">
            <a:lumMod val="75000"/>
          </a:schemeClr>
        </a:solidFill>
        <a:ln w="19050" cap="rnd"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pt-BR" sz="1800" kern="1200" dirty="0" smtClean="0"/>
            <a:t>A mulher na sociedade</a:t>
          </a:r>
          <a:r>
            <a:rPr lang="pt-BR" sz="1600" kern="1200" dirty="0" smtClean="0"/>
            <a:t>	</a:t>
          </a:r>
          <a:endParaRPr lang="pt-BR" sz="1600" kern="1200" dirty="0"/>
        </a:p>
      </dsp:txBody>
      <dsp:txXfrm>
        <a:off x="3992073" y="1078118"/>
        <a:ext cx="1987166" cy="529911"/>
      </dsp:txXfrm>
    </dsp:sp>
    <dsp:sp modelId="{0731E88E-17B2-4373-BA50-1CD8BB64E421}">
      <dsp:nvSpPr>
        <dsp:cNvPr id="0" name=""/>
        <dsp:cNvSpPr/>
      </dsp:nvSpPr>
      <dsp:spPr>
        <a:xfrm>
          <a:off x="3088276" y="1626325"/>
          <a:ext cx="3794760" cy="3794760"/>
        </a:xfrm>
        <a:prstGeom prst="ellipse">
          <a:avLst/>
        </a:prstGeom>
        <a:solidFill>
          <a:schemeClr val="accent1">
            <a:shade val="80000"/>
            <a:hueOff val="145725"/>
            <a:satOff val="-10503"/>
            <a:lumOff val="15030"/>
            <a:alphaOff val="0"/>
          </a:schemeClr>
        </a:solidFill>
        <a:ln w="19050" cap="rnd"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pt-BR" sz="1600" kern="1200" dirty="0" smtClean="0"/>
            <a:t>Mulher e mercado de trabalho </a:t>
          </a:r>
          <a:endParaRPr lang="pt-BR" sz="1600" kern="1200" dirty="0"/>
        </a:p>
      </dsp:txBody>
      <dsp:txXfrm>
        <a:off x="4003762" y="1888164"/>
        <a:ext cx="1963788" cy="523676"/>
      </dsp:txXfrm>
    </dsp:sp>
    <dsp:sp modelId="{3777888D-A8F4-4BDB-91AB-B97153032674}">
      <dsp:nvSpPr>
        <dsp:cNvPr id="0" name=""/>
        <dsp:cNvSpPr/>
      </dsp:nvSpPr>
      <dsp:spPr>
        <a:xfrm>
          <a:off x="3494858" y="2439488"/>
          <a:ext cx="2981597" cy="2981597"/>
        </a:xfrm>
        <a:prstGeom prst="ellipse">
          <a:avLst/>
        </a:prstGeom>
        <a:solidFill>
          <a:schemeClr val="accent2">
            <a:lumMod val="60000"/>
            <a:lumOff val="40000"/>
          </a:schemeClr>
        </a:solidFill>
        <a:ln w="19050" cap="rnd"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pt-BR" sz="1600" kern="1200" dirty="0" smtClean="0"/>
            <a:t>O mercado da Educação Física</a:t>
          </a:r>
          <a:endParaRPr lang="pt-BR" sz="1600" kern="1200" dirty="0"/>
        </a:p>
      </dsp:txBody>
      <dsp:txXfrm>
        <a:off x="4180625" y="2707832"/>
        <a:ext cx="1610062" cy="536687"/>
      </dsp:txXfrm>
    </dsp:sp>
    <dsp:sp modelId="{B2A3AF42-279D-4875-A09D-D25B5120C1C1}">
      <dsp:nvSpPr>
        <dsp:cNvPr id="0" name=""/>
        <dsp:cNvSpPr/>
      </dsp:nvSpPr>
      <dsp:spPr>
        <a:xfrm>
          <a:off x="3991429" y="3423914"/>
          <a:ext cx="2075538" cy="1997171"/>
        </a:xfrm>
        <a:prstGeom prst="ellipse">
          <a:avLst/>
        </a:prstGeom>
        <a:solidFill>
          <a:schemeClr val="accent1">
            <a:lumMod val="60000"/>
            <a:lumOff val="40000"/>
          </a:schemeClr>
        </a:solidFill>
        <a:ln w="19050" cap="rnd"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pt-BR" sz="1600" kern="1200" dirty="0" smtClean="0"/>
            <a:t>A atuação da mulher na Educação Física</a:t>
          </a:r>
          <a:endParaRPr lang="pt-BR" sz="1600" kern="1200" dirty="0"/>
        </a:p>
      </dsp:txBody>
      <dsp:txXfrm>
        <a:off x="4295385" y="3923207"/>
        <a:ext cx="1467627" cy="99858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702BEDA-295D-49EA-B3DC-50867B45CFCE}">
      <dsp:nvSpPr>
        <dsp:cNvPr id="0" name=""/>
        <dsp:cNvSpPr/>
      </dsp:nvSpPr>
      <dsp:spPr>
        <a:xfrm rot="16200000">
          <a:off x="1836539" y="2123479"/>
          <a:ext cx="685799" cy="2611040"/>
        </a:xfrm>
        <a:prstGeom prst="round2SameRect">
          <a:avLst/>
        </a:prstGeom>
        <a:solidFill>
          <a:schemeClr val="bg2">
            <a:lumMod val="50000"/>
          </a:schemeClr>
        </a:solidFill>
        <a:ln w="19050" cap="rnd" cmpd="sng" algn="ctr">
          <a:solidFill>
            <a:schemeClr val="bg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1">
          <a:noAutofit/>
        </a:bodyPr>
        <a:lstStyle/>
        <a:p>
          <a:pPr lvl="0" algn="ctr" defTabSz="800100">
            <a:lnSpc>
              <a:spcPct val="90000"/>
            </a:lnSpc>
            <a:spcBef>
              <a:spcPct val="0"/>
            </a:spcBef>
            <a:spcAft>
              <a:spcPct val="35000"/>
            </a:spcAft>
          </a:pPr>
          <a:r>
            <a:rPr lang="en-US" sz="1800" kern="1200" dirty="0" smtClean="0"/>
            <a:t>Sec XVIII</a:t>
          </a:r>
          <a:endParaRPr lang="en-US" sz="1800" kern="1200" dirty="0"/>
        </a:p>
      </dsp:txBody>
      <dsp:txXfrm rot="16200000">
        <a:off x="1836539" y="2123479"/>
        <a:ext cx="685799" cy="2611040"/>
      </dsp:txXfrm>
    </dsp:sp>
    <dsp:sp modelId="{330A9184-E690-4554-BF0F-68F309CC0433}">
      <dsp:nvSpPr>
        <dsp:cNvPr id="0" name=""/>
        <dsp:cNvSpPr/>
      </dsp:nvSpPr>
      <dsp:spPr>
        <a:xfrm>
          <a:off x="3571" y="0"/>
          <a:ext cx="4351734" cy="2400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37160" numCol="1" spcCol="1270" anchor="b" anchorCtr="1">
          <a:noAutofit/>
        </a:bodyPr>
        <a:lstStyle/>
        <a:p>
          <a:pPr lvl="0" algn="ctr" defTabSz="800100">
            <a:lnSpc>
              <a:spcPct val="90000"/>
            </a:lnSpc>
            <a:spcBef>
              <a:spcPct val="0"/>
            </a:spcBef>
            <a:spcAft>
              <a:spcPct val="35000"/>
            </a:spcAft>
          </a:pPr>
          <a:r>
            <a:rPr lang="pt-BR" sz="1800" kern="1200" dirty="0" smtClean="0"/>
            <a:t>Força de trabalho feminina limitada ao ambiente </a:t>
          </a:r>
          <a:r>
            <a:rPr lang="pt-BR" sz="1800" kern="1200" dirty="0" smtClean="0"/>
            <a:t>privado.</a:t>
          </a:r>
        </a:p>
        <a:p>
          <a:pPr lvl="0" algn="l" defTabSz="800100">
            <a:lnSpc>
              <a:spcPct val="90000"/>
            </a:lnSpc>
            <a:spcBef>
              <a:spcPct val="0"/>
            </a:spcBef>
            <a:spcAft>
              <a:spcPct val="35000"/>
            </a:spcAft>
          </a:pPr>
          <a:r>
            <a:rPr lang="pt-BR" sz="1100" kern="1200" dirty="0" smtClean="0"/>
            <a:t>Oliveira ,1999 </a:t>
          </a:r>
          <a:endParaRPr lang="en-US" sz="1100" kern="1200" dirty="0"/>
        </a:p>
      </dsp:txBody>
      <dsp:txXfrm>
        <a:off x="3571" y="0"/>
        <a:ext cx="4351734" cy="2400299"/>
      </dsp:txXfrm>
    </dsp:sp>
    <dsp:sp modelId="{95DBC6FD-1A66-4390-BDB6-B3CFDAA63C47}">
      <dsp:nvSpPr>
        <dsp:cNvPr id="0" name=""/>
        <dsp:cNvSpPr/>
      </dsp:nvSpPr>
      <dsp:spPr>
        <a:xfrm>
          <a:off x="2179439" y="2537459"/>
          <a:ext cx="0" cy="548639"/>
        </a:xfrm>
        <a:prstGeom prst="line">
          <a:avLst/>
        </a:prstGeom>
        <a:noFill/>
        <a:ln w="12700" cap="rnd" cmpd="sng" algn="ctr">
          <a:solidFill>
            <a:schemeClr val="accent2">
              <a:hueOff val="-741071"/>
              <a:satOff val="3550"/>
              <a:lumOff val="3284"/>
              <a:alphaOff val="0"/>
            </a:schemeClr>
          </a:solidFill>
          <a:prstDash val="dash"/>
        </a:ln>
        <a:effectLst/>
      </dsp:spPr>
      <dsp:style>
        <a:lnRef idx="1">
          <a:scrgbClr r="0" g="0" b="0"/>
        </a:lnRef>
        <a:fillRef idx="0">
          <a:scrgbClr r="0" g="0" b="0"/>
        </a:fillRef>
        <a:effectRef idx="0">
          <a:scrgbClr r="0" g="0" b="0"/>
        </a:effectRef>
        <a:fontRef idx="minor"/>
      </dsp:style>
    </dsp:sp>
    <dsp:sp modelId="{0B4436BC-451D-4DF1-92A1-AE4B3D24A0BC}">
      <dsp:nvSpPr>
        <dsp:cNvPr id="0" name=""/>
        <dsp:cNvSpPr/>
      </dsp:nvSpPr>
      <dsp:spPr>
        <a:xfrm>
          <a:off x="2110859" y="2400299"/>
          <a:ext cx="137159" cy="137159"/>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130C67-BF13-4677-90C0-F9C57DA5AA1B}">
      <dsp:nvSpPr>
        <dsp:cNvPr id="0" name=""/>
        <dsp:cNvSpPr/>
      </dsp:nvSpPr>
      <dsp:spPr>
        <a:xfrm>
          <a:off x="3484959" y="3086099"/>
          <a:ext cx="2611040" cy="685799"/>
        </a:xfrm>
        <a:prstGeom prst="rect">
          <a:avLst/>
        </a:prstGeom>
        <a:solidFill>
          <a:srgbClr val="7030A0"/>
        </a:solidFill>
        <a:ln w="19050" cap="rnd"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1">
          <a:noAutofit/>
        </a:bodyPr>
        <a:lstStyle/>
        <a:p>
          <a:pPr lvl="0" algn="ctr" defTabSz="800100">
            <a:lnSpc>
              <a:spcPct val="90000"/>
            </a:lnSpc>
            <a:spcBef>
              <a:spcPct val="0"/>
            </a:spcBef>
            <a:spcAft>
              <a:spcPct val="35000"/>
            </a:spcAft>
          </a:pPr>
          <a:r>
            <a:rPr lang="en-US" sz="1800" kern="1200" dirty="0" smtClean="0"/>
            <a:t>Sec XIV</a:t>
          </a:r>
          <a:endParaRPr lang="en-US" sz="1800" kern="1200" dirty="0"/>
        </a:p>
      </dsp:txBody>
      <dsp:txXfrm>
        <a:off x="3484959" y="3086099"/>
        <a:ext cx="2611040" cy="685799"/>
      </dsp:txXfrm>
    </dsp:sp>
    <dsp:sp modelId="{6014709E-C54D-434E-BACD-32CB5C0EB9BB}">
      <dsp:nvSpPr>
        <dsp:cNvPr id="0" name=""/>
        <dsp:cNvSpPr/>
      </dsp:nvSpPr>
      <dsp:spPr>
        <a:xfrm>
          <a:off x="2614612" y="4457699"/>
          <a:ext cx="4351734" cy="2400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7160" rIns="0" bIns="0" numCol="1" spcCol="1270" anchor="t" anchorCtr="1">
          <a:noAutofit/>
        </a:bodyPr>
        <a:lstStyle/>
        <a:p>
          <a:pPr lvl="0" algn="ctr" defTabSz="800100">
            <a:lnSpc>
              <a:spcPct val="90000"/>
            </a:lnSpc>
            <a:spcBef>
              <a:spcPct val="0"/>
            </a:spcBef>
            <a:spcAft>
              <a:spcPct val="35000"/>
            </a:spcAft>
          </a:pPr>
          <a:r>
            <a:rPr lang="en-US" sz="1800" kern="1200" dirty="0" smtClean="0"/>
            <a:t>Proletariado </a:t>
          </a:r>
          <a:r>
            <a:rPr lang="en-US" sz="1800" kern="1200" dirty="0" err="1" smtClean="0"/>
            <a:t>feminino</a:t>
          </a:r>
          <a:r>
            <a:rPr lang="en-US" sz="1800" kern="1200" dirty="0" smtClean="0"/>
            <a:t> </a:t>
          </a:r>
          <a:r>
            <a:rPr lang="en-US" sz="1800" kern="1200" dirty="0" err="1" smtClean="0"/>
            <a:t>cria</a:t>
          </a:r>
          <a:r>
            <a:rPr lang="en-US" sz="1800" kern="1200" dirty="0" smtClean="0"/>
            <a:t> </a:t>
          </a:r>
          <a:r>
            <a:rPr lang="en-US" sz="1800" kern="1200" dirty="0" err="1" smtClean="0"/>
            <a:t>forças</a:t>
          </a:r>
          <a:r>
            <a:rPr lang="en-US" sz="1800" kern="1200" dirty="0" smtClean="0"/>
            <a:t> no </a:t>
          </a:r>
          <a:r>
            <a:rPr lang="en-US" sz="1800" kern="1200" dirty="0" err="1" smtClean="0"/>
            <a:t>ambiente</a:t>
          </a:r>
          <a:r>
            <a:rPr lang="en-US" sz="1800" kern="1200" dirty="0" smtClean="0"/>
            <a:t> </a:t>
          </a:r>
          <a:r>
            <a:rPr lang="en-US" sz="1800" kern="1200" dirty="0" err="1" smtClean="0"/>
            <a:t>fabril</a:t>
          </a:r>
          <a:r>
            <a:rPr lang="en-US" sz="1800" kern="1200" dirty="0" smtClean="0"/>
            <a:t>. “</a:t>
          </a:r>
          <a:r>
            <a:rPr lang="en-US" sz="1800" kern="1200" dirty="0" err="1" smtClean="0"/>
            <a:t>Perda</a:t>
          </a:r>
          <a:r>
            <a:rPr lang="en-US" sz="1800" kern="1200" dirty="0" smtClean="0"/>
            <a:t> </a:t>
          </a:r>
          <a:r>
            <a:rPr lang="en-US" sz="1800" kern="1200" dirty="0" err="1" smtClean="0"/>
            <a:t>da</a:t>
          </a:r>
          <a:r>
            <a:rPr lang="en-US" sz="1800" kern="1200" dirty="0" smtClean="0"/>
            <a:t> </a:t>
          </a:r>
          <a:r>
            <a:rPr lang="en-US" sz="1800" kern="1200" dirty="0" err="1" smtClean="0"/>
            <a:t>feminilidade</a:t>
          </a:r>
          <a:r>
            <a:rPr lang="en-US" sz="1800" kern="1200" dirty="0" smtClean="0"/>
            <a:t>”.</a:t>
          </a:r>
        </a:p>
        <a:p>
          <a:pPr lvl="0" algn="r" defTabSz="800100">
            <a:lnSpc>
              <a:spcPct val="90000"/>
            </a:lnSpc>
            <a:spcBef>
              <a:spcPct val="0"/>
            </a:spcBef>
            <a:spcAft>
              <a:spcPct val="35000"/>
            </a:spcAft>
          </a:pPr>
          <a:r>
            <a:rPr lang="pt-BR" sz="1100" kern="1200" dirty="0" smtClean="0"/>
            <a:t>Oliveira ,1999 </a:t>
          </a:r>
          <a:endParaRPr lang="en-US" sz="1100" kern="1200" dirty="0"/>
        </a:p>
      </dsp:txBody>
      <dsp:txXfrm>
        <a:off x="2614612" y="4457699"/>
        <a:ext cx="4351734" cy="2400299"/>
      </dsp:txXfrm>
    </dsp:sp>
    <dsp:sp modelId="{BEAC430D-05C7-41C0-A22F-C397B1B76AF7}">
      <dsp:nvSpPr>
        <dsp:cNvPr id="0" name=""/>
        <dsp:cNvSpPr/>
      </dsp:nvSpPr>
      <dsp:spPr>
        <a:xfrm>
          <a:off x="4790479" y="3771899"/>
          <a:ext cx="0" cy="548639"/>
        </a:xfrm>
        <a:prstGeom prst="line">
          <a:avLst/>
        </a:prstGeom>
        <a:noFill/>
        <a:ln w="12700" cap="rnd" cmpd="sng" algn="ctr">
          <a:solidFill>
            <a:schemeClr val="accent2">
              <a:hueOff val="-1482143"/>
              <a:satOff val="7100"/>
              <a:lumOff val="6569"/>
              <a:alphaOff val="0"/>
            </a:schemeClr>
          </a:solidFill>
          <a:prstDash val="dash"/>
        </a:ln>
        <a:effectLst/>
      </dsp:spPr>
      <dsp:style>
        <a:lnRef idx="1">
          <a:scrgbClr r="0" g="0" b="0"/>
        </a:lnRef>
        <a:fillRef idx="0">
          <a:scrgbClr r="0" g="0" b="0"/>
        </a:fillRef>
        <a:effectRef idx="0">
          <a:scrgbClr r="0" g="0" b="0"/>
        </a:effectRef>
        <a:fontRef idx="minor"/>
      </dsp:style>
    </dsp:sp>
    <dsp:sp modelId="{FF3BDD4B-3864-4D95-91DC-C5645AF45187}">
      <dsp:nvSpPr>
        <dsp:cNvPr id="0" name=""/>
        <dsp:cNvSpPr/>
      </dsp:nvSpPr>
      <dsp:spPr>
        <a:xfrm>
          <a:off x="4721899" y="4320539"/>
          <a:ext cx="137159" cy="137159"/>
        </a:xfrm>
        <a:prstGeom prst="ellipse">
          <a:avLst/>
        </a:prstGeom>
        <a:solidFill>
          <a:schemeClr val="accent2">
            <a:hueOff val="-6721063"/>
            <a:satOff val="2923"/>
            <a:lumOff val="85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1E4841-3B62-4B4B-BAE0-5D5F6F7FAB89}">
      <dsp:nvSpPr>
        <dsp:cNvPr id="0" name=""/>
        <dsp:cNvSpPr/>
      </dsp:nvSpPr>
      <dsp:spPr>
        <a:xfrm>
          <a:off x="6095999" y="3086099"/>
          <a:ext cx="2611040" cy="685799"/>
        </a:xfrm>
        <a:prstGeom prst="rect">
          <a:avLst/>
        </a:prstGeom>
        <a:solidFill>
          <a:schemeClr val="accent2">
            <a:hueOff val="-13442126"/>
            <a:satOff val="5846"/>
            <a:lumOff val="1700"/>
            <a:alphaOff val="0"/>
          </a:schemeClr>
        </a:solidFill>
        <a:ln w="19050" cap="rnd" cmpd="sng" algn="ctr">
          <a:solidFill>
            <a:schemeClr val="accent2">
              <a:hueOff val="-13442126"/>
              <a:satOff val="5846"/>
              <a:lumOff val="170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1">
          <a:noAutofit/>
        </a:bodyPr>
        <a:lstStyle/>
        <a:p>
          <a:pPr lvl="0" algn="ctr" defTabSz="800100">
            <a:lnSpc>
              <a:spcPct val="90000"/>
            </a:lnSpc>
            <a:spcBef>
              <a:spcPct val="0"/>
            </a:spcBef>
            <a:spcAft>
              <a:spcPct val="35000"/>
            </a:spcAft>
          </a:pPr>
          <a:r>
            <a:rPr lang="en-US" sz="1800" kern="1200" dirty="0" smtClean="0"/>
            <a:t>Sec XX</a:t>
          </a:r>
          <a:endParaRPr lang="en-US" sz="1800" kern="1200" dirty="0"/>
        </a:p>
      </dsp:txBody>
      <dsp:txXfrm>
        <a:off x="6095999" y="3086099"/>
        <a:ext cx="2611040" cy="685799"/>
      </dsp:txXfrm>
    </dsp:sp>
    <dsp:sp modelId="{66BF7E50-B0B9-4CA6-A85B-9D4651406A39}">
      <dsp:nvSpPr>
        <dsp:cNvPr id="0" name=""/>
        <dsp:cNvSpPr/>
      </dsp:nvSpPr>
      <dsp:spPr>
        <a:xfrm>
          <a:off x="5347588" y="0"/>
          <a:ext cx="4107863" cy="2400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37160" numCol="1" spcCol="1270" anchor="b" anchorCtr="1">
          <a:noAutofit/>
        </a:bodyPr>
        <a:lstStyle/>
        <a:p>
          <a:pPr lvl="0" algn="ctr" defTabSz="800100">
            <a:lnSpc>
              <a:spcPct val="90000"/>
            </a:lnSpc>
            <a:spcBef>
              <a:spcPct val="0"/>
            </a:spcBef>
            <a:spcAft>
              <a:spcPct val="35000"/>
            </a:spcAft>
          </a:pPr>
          <a:r>
            <a:rPr lang="en-US" sz="1800" kern="1200" dirty="0" err="1" smtClean="0"/>
            <a:t>Movimentos</a:t>
          </a:r>
          <a:r>
            <a:rPr lang="en-US" sz="1800" kern="1200" dirty="0" smtClean="0"/>
            <a:t> </a:t>
          </a:r>
          <a:r>
            <a:rPr lang="en-US" sz="1800" kern="1200" dirty="0" err="1" smtClean="0"/>
            <a:t>feministas</a:t>
          </a:r>
          <a:r>
            <a:rPr lang="en-US" sz="1800" kern="1200" dirty="0" smtClean="0"/>
            <a:t> </a:t>
          </a:r>
          <a:r>
            <a:rPr lang="en-US" sz="1800" kern="1200" dirty="0" err="1" smtClean="0"/>
            <a:t>ganham</a:t>
          </a:r>
          <a:r>
            <a:rPr lang="en-US" sz="1800" kern="1200" dirty="0" smtClean="0"/>
            <a:t> </a:t>
          </a:r>
          <a:r>
            <a:rPr lang="en-US" sz="1800" kern="1200" dirty="0" err="1" smtClean="0"/>
            <a:t>força</a:t>
          </a:r>
          <a:r>
            <a:rPr lang="en-US" sz="1800" kern="1200" dirty="0" smtClean="0"/>
            <a:t>. </a:t>
          </a:r>
          <a:r>
            <a:rPr lang="en-US" sz="1800" kern="1200" dirty="0" err="1" smtClean="0"/>
            <a:t>Aumento</a:t>
          </a:r>
          <a:r>
            <a:rPr lang="en-US" sz="1800" kern="1200" dirty="0" smtClean="0"/>
            <a:t> </a:t>
          </a:r>
          <a:r>
            <a:rPr lang="en-US" sz="1800" kern="1200" dirty="0" err="1" smtClean="0"/>
            <a:t>da</a:t>
          </a:r>
          <a:r>
            <a:rPr lang="en-US" sz="1800" kern="1200" dirty="0" smtClean="0"/>
            <a:t> </a:t>
          </a:r>
          <a:r>
            <a:rPr lang="en-US" sz="1800" kern="1200" dirty="0" err="1" smtClean="0"/>
            <a:t>participação</a:t>
          </a:r>
          <a:r>
            <a:rPr lang="en-US" sz="1800" kern="1200" dirty="0" smtClean="0"/>
            <a:t> </a:t>
          </a:r>
          <a:r>
            <a:rPr lang="en-US" sz="1800" kern="1200" dirty="0" err="1" smtClean="0"/>
            <a:t>feminina</a:t>
          </a:r>
          <a:r>
            <a:rPr lang="en-US" sz="1800" kern="1200" dirty="0" smtClean="0"/>
            <a:t> no </a:t>
          </a:r>
          <a:r>
            <a:rPr lang="en-US" sz="1800" kern="1200" dirty="0" err="1" smtClean="0"/>
            <a:t>mercado</a:t>
          </a:r>
          <a:r>
            <a:rPr lang="en-US" sz="1800" kern="1200" dirty="0" smtClean="0"/>
            <a:t> de </a:t>
          </a:r>
          <a:r>
            <a:rPr lang="en-US" sz="1800" kern="1200" dirty="0" err="1" smtClean="0"/>
            <a:t>trabalho</a:t>
          </a:r>
          <a:r>
            <a:rPr lang="en-US" sz="1800" kern="1200" dirty="0" smtClean="0"/>
            <a:t>.</a:t>
          </a:r>
        </a:p>
        <a:p>
          <a:pPr lvl="0" algn="r" defTabSz="800100">
            <a:lnSpc>
              <a:spcPct val="90000"/>
            </a:lnSpc>
            <a:spcBef>
              <a:spcPct val="0"/>
            </a:spcBef>
            <a:spcAft>
              <a:spcPct val="35000"/>
            </a:spcAft>
          </a:pPr>
          <a:r>
            <a:rPr lang="pt-BR" sz="1100" kern="1200" dirty="0" smtClean="0"/>
            <a:t>Mitchell, 1967</a:t>
          </a:r>
          <a:endParaRPr lang="en-US" sz="1100" kern="1200" dirty="0"/>
        </a:p>
      </dsp:txBody>
      <dsp:txXfrm>
        <a:off x="5347588" y="0"/>
        <a:ext cx="4107863" cy="2400299"/>
      </dsp:txXfrm>
    </dsp:sp>
    <dsp:sp modelId="{EB9F98AD-9D45-442C-A194-249D7586D6E7}">
      <dsp:nvSpPr>
        <dsp:cNvPr id="0" name=""/>
        <dsp:cNvSpPr/>
      </dsp:nvSpPr>
      <dsp:spPr>
        <a:xfrm>
          <a:off x="7401520" y="2537459"/>
          <a:ext cx="0" cy="548639"/>
        </a:xfrm>
        <a:prstGeom prst="line">
          <a:avLst/>
        </a:prstGeom>
        <a:noFill/>
        <a:ln w="12700" cap="rnd" cmpd="sng" algn="ctr">
          <a:solidFill>
            <a:schemeClr val="accent2">
              <a:hueOff val="-2223214"/>
              <a:satOff val="10650"/>
              <a:lumOff val="9853"/>
              <a:alphaOff val="0"/>
            </a:schemeClr>
          </a:solidFill>
          <a:prstDash val="dash"/>
        </a:ln>
        <a:effectLst/>
      </dsp:spPr>
      <dsp:style>
        <a:lnRef idx="1">
          <a:scrgbClr r="0" g="0" b="0"/>
        </a:lnRef>
        <a:fillRef idx="0">
          <a:scrgbClr r="0" g="0" b="0"/>
        </a:fillRef>
        <a:effectRef idx="0">
          <a:scrgbClr r="0" g="0" b="0"/>
        </a:effectRef>
        <a:fontRef idx="minor"/>
      </dsp:style>
    </dsp:sp>
    <dsp:sp modelId="{520774B9-C451-4B7D-AC76-872CBD77E84C}">
      <dsp:nvSpPr>
        <dsp:cNvPr id="0" name=""/>
        <dsp:cNvSpPr/>
      </dsp:nvSpPr>
      <dsp:spPr>
        <a:xfrm>
          <a:off x="7332940" y="2400299"/>
          <a:ext cx="137159" cy="137159"/>
        </a:xfrm>
        <a:prstGeom prst="ellipse">
          <a:avLst/>
        </a:prstGeom>
        <a:solidFill>
          <a:schemeClr val="accent2">
            <a:hueOff val="-13442126"/>
            <a:satOff val="5846"/>
            <a:lumOff val="170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2C4A4B-5BA3-4C6D-BDC1-2DF63B6C1A9A}">
      <dsp:nvSpPr>
        <dsp:cNvPr id="0" name=""/>
        <dsp:cNvSpPr/>
      </dsp:nvSpPr>
      <dsp:spPr>
        <a:xfrm rot="5400000">
          <a:off x="9669660" y="2123479"/>
          <a:ext cx="685799" cy="2611040"/>
        </a:xfrm>
        <a:prstGeom prst="round2SameRect">
          <a:avLst/>
        </a:prstGeom>
        <a:solidFill>
          <a:schemeClr val="accent2">
            <a:hueOff val="-20163188"/>
            <a:satOff val="8769"/>
            <a:lumOff val="2550"/>
            <a:alphaOff val="0"/>
          </a:schemeClr>
        </a:solidFill>
        <a:ln w="19050" cap="rnd" cmpd="sng" algn="ctr">
          <a:solidFill>
            <a:schemeClr val="accent2">
              <a:hueOff val="-20163188"/>
              <a:satOff val="8769"/>
              <a:lumOff val="255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1">
          <a:noAutofit/>
        </a:bodyPr>
        <a:lstStyle/>
        <a:p>
          <a:pPr lvl="0" algn="ctr" defTabSz="800100">
            <a:lnSpc>
              <a:spcPct val="90000"/>
            </a:lnSpc>
            <a:spcBef>
              <a:spcPct val="0"/>
            </a:spcBef>
            <a:spcAft>
              <a:spcPct val="35000"/>
            </a:spcAft>
          </a:pPr>
          <a:r>
            <a:rPr lang="en-US" sz="1800" kern="1200" dirty="0" smtClean="0"/>
            <a:t>Sec XXI</a:t>
          </a:r>
          <a:endParaRPr lang="en-US" sz="1800" kern="1200" dirty="0"/>
        </a:p>
      </dsp:txBody>
      <dsp:txXfrm rot="5400000">
        <a:off x="9669660" y="2123479"/>
        <a:ext cx="685799" cy="2611040"/>
      </dsp:txXfrm>
    </dsp:sp>
    <dsp:sp modelId="{13B45CE8-941B-42EE-9CEC-AAAF411B0D90}">
      <dsp:nvSpPr>
        <dsp:cNvPr id="0" name=""/>
        <dsp:cNvSpPr/>
      </dsp:nvSpPr>
      <dsp:spPr>
        <a:xfrm>
          <a:off x="7836693" y="4457699"/>
          <a:ext cx="4351734" cy="2400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7160" rIns="0" bIns="0" numCol="1" spcCol="1270" anchor="t" anchorCtr="1">
          <a:noAutofit/>
        </a:bodyPr>
        <a:lstStyle/>
        <a:p>
          <a:pPr lvl="0" algn="ctr" defTabSz="800100">
            <a:lnSpc>
              <a:spcPct val="90000"/>
            </a:lnSpc>
            <a:spcBef>
              <a:spcPct val="0"/>
            </a:spcBef>
            <a:spcAft>
              <a:spcPct val="35000"/>
            </a:spcAft>
          </a:pPr>
          <a:endParaRPr lang="en-US" sz="1800" kern="1200" dirty="0"/>
        </a:p>
      </dsp:txBody>
      <dsp:txXfrm>
        <a:off x="7836693" y="4457699"/>
        <a:ext cx="4351734" cy="2400299"/>
      </dsp:txXfrm>
    </dsp:sp>
    <dsp:sp modelId="{C5F01E53-B37C-47A6-8FD9-1AECE9BB55DD}">
      <dsp:nvSpPr>
        <dsp:cNvPr id="0" name=""/>
        <dsp:cNvSpPr/>
      </dsp:nvSpPr>
      <dsp:spPr>
        <a:xfrm>
          <a:off x="10012560" y="3771899"/>
          <a:ext cx="0" cy="548639"/>
        </a:xfrm>
        <a:prstGeom prst="line">
          <a:avLst/>
        </a:prstGeom>
        <a:noFill/>
        <a:ln w="12700" cap="rnd" cmpd="sng" algn="ctr">
          <a:solidFill>
            <a:schemeClr val="accent2">
              <a:hueOff val="-2964286"/>
              <a:satOff val="14200"/>
              <a:lumOff val="13137"/>
              <a:alphaOff val="0"/>
            </a:schemeClr>
          </a:solidFill>
          <a:prstDash val="dash"/>
        </a:ln>
        <a:effectLst/>
      </dsp:spPr>
      <dsp:style>
        <a:lnRef idx="1">
          <a:scrgbClr r="0" g="0" b="0"/>
        </a:lnRef>
        <a:fillRef idx="0">
          <a:scrgbClr r="0" g="0" b="0"/>
        </a:fillRef>
        <a:effectRef idx="0">
          <a:scrgbClr r="0" g="0" b="0"/>
        </a:effectRef>
        <a:fontRef idx="minor"/>
      </dsp:style>
    </dsp:sp>
    <dsp:sp modelId="{FECB649D-B764-48E3-8D76-12FE5F76F4A3}">
      <dsp:nvSpPr>
        <dsp:cNvPr id="0" name=""/>
        <dsp:cNvSpPr/>
      </dsp:nvSpPr>
      <dsp:spPr>
        <a:xfrm>
          <a:off x="9943980" y="4320539"/>
          <a:ext cx="137159" cy="137159"/>
        </a:xfrm>
        <a:prstGeom prst="ellipse">
          <a:avLst/>
        </a:prstGeom>
        <a:solidFill>
          <a:schemeClr val="accent2">
            <a:hueOff val="-20163188"/>
            <a:satOff val="8769"/>
            <a:lumOff val="255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D63B53-B462-444D-B387-966A7A6F8EC6}">
      <dsp:nvSpPr>
        <dsp:cNvPr id="0" name=""/>
        <dsp:cNvSpPr/>
      </dsp:nvSpPr>
      <dsp:spPr>
        <a:xfrm>
          <a:off x="1334682" y="475814"/>
          <a:ext cx="4877453" cy="1693875"/>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3F000F-5D9D-4F0D-83A8-A32E96082EE8}">
      <dsp:nvSpPr>
        <dsp:cNvPr id="0" name=""/>
        <dsp:cNvSpPr/>
      </dsp:nvSpPr>
      <dsp:spPr>
        <a:xfrm>
          <a:off x="3308350" y="4623540"/>
          <a:ext cx="945242" cy="604955"/>
        </a:xfrm>
        <a:prstGeom prst="downArrow">
          <a:avLst/>
        </a:prstGeom>
        <a:gradFill rotWithShape="0">
          <a:gsLst>
            <a:gs pos="0">
              <a:schemeClr val="accent2">
                <a:tint val="60000"/>
                <a:hueOff val="0"/>
                <a:satOff val="0"/>
                <a:lumOff val="0"/>
                <a:alphaOff val="0"/>
                <a:tint val="96000"/>
                <a:lumMod val="100000"/>
              </a:schemeClr>
            </a:gs>
            <a:gs pos="78000">
              <a:schemeClr val="accent2">
                <a:tint val="60000"/>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dsp:style>
    </dsp:sp>
    <dsp:sp modelId="{C62E5DEB-3A09-41C5-B7BF-DCD395B8025C}">
      <dsp:nvSpPr>
        <dsp:cNvPr id="0" name=""/>
        <dsp:cNvSpPr/>
      </dsp:nvSpPr>
      <dsp:spPr>
        <a:xfrm>
          <a:off x="1512388" y="5107504"/>
          <a:ext cx="4537165" cy="1134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1592" tIns="291592" rIns="291592" bIns="291592" numCol="1" spcCol="1270" anchor="ctr" anchorCtr="0">
          <a:noAutofit/>
        </a:bodyPr>
        <a:lstStyle/>
        <a:p>
          <a:pPr lvl="0" algn="ctr" defTabSz="1822450" rtl="0">
            <a:lnSpc>
              <a:spcPct val="90000"/>
            </a:lnSpc>
            <a:spcBef>
              <a:spcPct val="0"/>
            </a:spcBef>
            <a:spcAft>
              <a:spcPct val="35000"/>
            </a:spcAft>
          </a:pPr>
          <a:r>
            <a:rPr lang="pt-BR" sz="4100" kern="1200" smtClean="0"/>
            <a:t>Grupo Focal </a:t>
          </a:r>
          <a:endParaRPr lang="pt-BR" sz="4100" kern="1200" dirty="0"/>
        </a:p>
      </dsp:txBody>
      <dsp:txXfrm>
        <a:off x="1512388" y="5107504"/>
        <a:ext cx="4537165" cy="1134291"/>
      </dsp:txXfrm>
    </dsp:sp>
    <dsp:sp modelId="{667D21AC-35EA-4EC9-926F-AEF13891785A}">
      <dsp:nvSpPr>
        <dsp:cNvPr id="0" name=""/>
        <dsp:cNvSpPr/>
      </dsp:nvSpPr>
      <dsp:spPr>
        <a:xfrm>
          <a:off x="3107958" y="2300511"/>
          <a:ext cx="1701437" cy="1701437"/>
        </a:xfrm>
        <a:prstGeom prst="ellips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pt-BR" sz="1500" kern="1200" dirty="0" smtClean="0"/>
            <a:t>Variabilidade do grupo</a:t>
          </a:r>
          <a:endParaRPr lang="pt-BR" sz="1500" kern="1200" dirty="0"/>
        </a:p>
      </dsp:txBody>
      <dsp:txXfrm>
        <a:off x="3107958" y="2300511"/>
        <a:ext cx="1701437" cy="1701437"/>
      </dsp:txXfrm>
    </dsp:sp>
    <dsp:sp modelId="{DB82E16F-5D27-4D25-8FA9-DEDC144296C5}">
      <dsp:nvSpPr>
        <dsp:cNvPr id="0" name=""/>
        <dsp:cNvSpPr/>
      </dsp:nvSpPr>
      <dsp:spPr>
        <a:xfrm>
          <a:off x="1890485" y="1024055"/>
          <a:ext cx="1701437" cy="1701437"/>
        </a:xfrm>
        <a:prstGeom prst="ellips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pt-BR" sz="1500" kern="1200" dirty="0" smtClean="0"/>
            <a:t>Educação Física UFOP</a:t>
          </a:r>
          <a:endParaRPr lang="pt-BR" sz="1500" kern="1200" dirty="0"/>
        </a:p>
      </dsp:txBody>
      <dsp:txXfrm>
        <a:off x="1890485" y="1024055"/>
        <a:ext cx="1701437" cy="1701437"/>
      </dsp:txXfrm>
    </dsp:sp>
    <dsp:sp modelId="{598B9F31-0A82-4CE1-AB23-ACA87CFE42E9}">
      <dsp:nvSpPr>
        <dsp:cNvPr id="0" name=""/>
        <dsp:cNvSpPr/>
      </dsp:nvSpPr>
      <dsp:spPr>
        <a:xfrm>
          <a:off x="3629732" y="612685"/>
          <a:ext cx="1701437" cy="1701437"/>
        </a:xfrm>
        <a:prstGeom prst="ellips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pt-BR" sz="1500" kern="1200" dirty="0" smtClean="0"/>
            <a:t>MULHERES</a:t>
          </a:r>
          <a:endParaRPr lang="pt-BR" sz="1500" kern="1200" dirty="0"/>
        </a:p>
      </dsp:txBody>
      <dsp:txXfrm>
        <a:off x="3629732" y="612685"/>
        <a:ext cx="1701437" cy="1701437"/>
      </dsp:txXfrm>
    </dsp:sp>
    <dsp:sp modelId="{E2C8FEE6-C43B-4820-938B-C88BF437D09F}">
      <dsp:nvSpPr>
        <dsp:cNvPr id="0" name=""/>
        <dsp:cNvSpPr/>
      </dsp:nvSpPr>
      <dsp:spPr>
        <a:xfrm>
          <a:off x="1134291" y="267861"/>
          <a:ext cx="5293360" cy="4234688"/>
        </a:xfrm>
        <a:prstGeom prst="funnel">
          <a:avLst/>
        </a:prstGeom>
        <a:solidFill>
          <a:schemeClr val="lt1">
            <a:alpha val="40000"/>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xmlns="">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xmlns="">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D818D7-DF4E-4C59-9BBA-548250DAC33A}" type="datetimeFigureOut">
              <a:rPr lang="en-US" smtClean="0"/>
              <a:pPr/>
              <a:t>6/10/2020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00A82-9926-4DBA-8BA5-A22EEB8ACF8E}" type="slidenum">
              <a:rPr lang="en-US" smtClean="0"/>
              <a:pPr/>
              <a:t>‹nº›</a:t>
            </a:fld>
            <a:endParaRPr lang="en-US"/>
          </a:p>
        </p:txBody>
      </p:sp>
    </p:spTree>
    <p:extLst>
      <p:ext uri="{BB962C8B-B14F-4D97-AF65-F5344CB8AC3E}">
        <p14:creationId xmlns="" xmlns:p14="http://schemas.microsoft.com/office/powerpoint/2010/main" val="284234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smtClean="0"/>
              <a:t>Clique para editar o estilo do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3E149229-E3F7-4B08-B8B0-567DB9AE2DBD}" type="datetime1">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smtClean="0"/>
              <a:t>Clique para editar o estilo do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Date Placeholder 3"/>
          <p:cNvSpPr>
            <a:spLocks noGrp="1"/>
          </p:cNvSpPr>
          <p:nvPr>
            <p:ph type="dt" sz="half" idx="10"/>
          </p:nvPr>
        </p:nvSpPr>
        <p:spPr/>
        <p:txBody>
          <a:bodyPr/>
          <a:lstStyle/>
          <a:p>
            <a:fld id="{215760AF-08CF-488B-8265-5F1D88C1C64E}" type="datetime1">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estilo do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os estilos do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Date Placeholder 3"/>
          <p:cNvSpPr>
            <a:spLocks noGrp="1"/>
          </p:cNvSpPr>
          <p:nvPr>
            <p:ph type="dt" sz="half" idx="10"/>
          </p:nvPr>
        </p:nvSpPr>
        <p:spPr/>
        <p:txBody>
          <a:bodyPr/>
          <a:lstStyle/>
          <a:p>
            <a:fld id="{9FD41802-9AAA-4EB8-B737-B207AD0C712F}" type="datetime1">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a:pPr/>
              <a:t>‹nº›</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smtClean="0"/>
              <a:t>Clique para editar o estilo do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Date Placeholder 3"/>
          <p:cNvSpPr>
            <a:spLocks noGrp="1"/>
          </p:cNvSpPr>
          <p:nvPr>
            <p:ph type="dt" sz="half" idx="10"/>
          </p:nvPr>
        </p:nvSpPr>
        <p:spPr/>
        <p:txBody>
          <a:bodyPr/>
          <a:lstStyle/>
          <a:p>
            <a:fld id="{E8B27BB6-0FDA-4EDD-A5D1-79FFF12955B7}" type="datetime1">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a:pPr/>
              <a:t>‹nº›</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estilo do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os estilos do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Date Placeholder 3"/>
          <p:cNvSpPr>
            <a:spLocks noGrp="1"/>
          </p:cNvSpPr>
          <p:nvPr>
            <p:ph type="dt" sz="half" idx="10"/>
          </p:nvPr>
        </p:nvSpPr>
        <p:spPr/>
        <p:txBody>
          <a:bodyPr/>
          <a:lstStyle/>
          <a:p>
            <a:fld id="{62CB08FB-4F0B-44DE-8994-0595D6ECCDCE}" type="datetime1">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a:pPr/>
              <a:t>‹nº›</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smtClean="0"/>
              <a:t>Clique para editar o estilo do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os estilos do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Date Placeholder 3"/>
          <p:cNvSpPr>
            <a:spLocks noGrp="1"/>
          </p:cNvSpPr>
          <p:nvPr>
            <p:ph type="dt" sz="half" idx="10"/>
          </p:nvPr>
        </p:nvSpPr>
        <p:spPr/>
        <p:txBody>
          <a:bodyPr/>
          <a:lstStyle/>
          <a:p>
            <a:fld id="{D29AB015-62A3-4A29-BC49-965FA4BE59CA}" type="datetime1">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a:pPr/>
              <a:t>‹nº›</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estilo do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BA46181-5447-4050-89D3-AA326DE4DA13}" type="datetime1">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a:pPr/>
              <a:t>‹nº›</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smtClean="0"/>
              <a:t>Clique para editar o estilo do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FF450F08-CAEB-42BA-9362-548763B98147}" type="datetime1">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smtClean="0"/>
              <a:t>Clique para editar o estilo do título mestre</a:t>
            </a:r>
            <a:endParaRPr lang="en-US" dirty="0"/>
          </a:p>
        </p:txBody>
      </p:sp>
      <p:sp>
        <p:nvSpPr>
          <p:cNvPr id="3" name="Content Placeholder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2D6026DC-D31F-40BA-B49D-47D87B9BA087}" type="datetime1">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smtClean="0"/>
              <a:t>Clique para editar o estilo do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Date Placeholder 3"/>
          <p:cNvSpPr>
            <a:spLocks noGrp="1"/>
          </p:cNvSpPr>
          <p:nvPr>
            <p:ph type="dt" sz="half" idx="10"/>
          </p:nvPr>
        </p:nvSpPr>
        <p:spPr/>
        <p:txBody>
          <a:bodyPr/>
          <a:lstStyle/>
          <a:p>
            <a:fld id="{0E2464DF-92FB-4D4C-B2DE-15BC5F46772E}" type="datetime1">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estilo do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127F1A99-F4C1-4E12-B7D3-A88A44F4EB10}" type="datetime1">
              <a:rPr lang="en-US" smtClean="0"/>
              <a:pPr/>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F0C5-380F-41C2-899A-BAC0F0927E16}"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estilo do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0F2E7458-324C-48F7-80F5-74B19E1CAFEB}" type="datetime1">
              <a:rPr lang="en-US" smtClean="0"/>
              <a:pPr/>
              <a:t>6/10/2020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smtClean="0"/>
              <a:t>Clique para editar o estilo do título mestre</a:t>
            </a:r>
            <a:endParaRPr lang="en-US" dirty="0"/>
          </a:p>
        </p:txBody>
      </p:sp>
      <p:sp>
        <p:nvSpPr>
          <p:cNvPr id="3" name="Date Placeholder 2"/>
          <p:cNvSpPr>
            <a:spLocks noGrp="1"/>
          </p:cNvSpPr>
          <p:nvPr>
            <p:ph type="dt" sz="half" idx="10"/>
          </p:nvPr>
        </p:nvSpPr>
        <p:spPr/>
        <p:txBody>
          <a:bodyPr/>
          <a:lstStyle/>
          <a:p>
            <a:fld id="{B60B054C-5E05-4896-867A-8DB56A20C8AC}" type="datetime1">
              <a:rPr lang="en-US" smtClean="0"/>
              <a:pPr/>
              <a:t>6/10/2020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94B787-46DA-4B4F-B781-E768630FCF2A}" type="datetime1">
              <a:rPr lang="en-US" smtClean="0"/>
              <a:pPr/>
              <a:t>6/10/2020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smtClean="0"/>
              <a:t>Clique para editar o estilo do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smtClean="0"/>
              <a:t>Clique para editar os estilos do texto mestre</a:t>
            </a:r>
          </a:p>
        </p:txBody>
      </p:sp>
      <p:sp>
        <p:nvSpPr>
          <p:cNvPr id="5" name="Date Placeholder 4"/>
          <p:cNvSpPr>
            <a:spLocks noGrp="1"/>
          </p:cNvSpPr>
          <p:nvPr>
            <p:ph type="dt" sz="half" idx="10"/>
          </p:nvPr>
        </p:nvSpPr>
        <p:spPr/>
        <p:txBody>
          <a:bodyPr/>
          <a:lstStyle/>
          <a:p>
            <a:fld id="{AFE38CE2-82D3-4BA2-B844-E7281181CD7A}" type="datetime1">
              <a:rPr lang="en-US" smtClean="0"/>
              <a:pPr/>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smtClean="0"/>
              <a:t>Clique para editar o estilo do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Date Placeholder 4"/>
          <p:cNvSpPr>
            <a:spLocks noGrp="1"/>
          </p:cNvSpPr>
          <p:nvPr>
            <p:ph type="dt" sz="half" idx="10"/>
          </p:nvPr>
        </p:nvSpPr>
        <p:spPr/>
        <p:txBody>
          <a:bodyPr/>
          <a:lstStyle/>
          <a:p>
            <a:fld id="{A60FF511-91B4-4318-A9F6-BECE1367AD14}" type="datetime1">
              <a:rPr lang="en-US" smtClean="0"/>
              <a:pPr/>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smtClean="0"/>
              <a:t>Clique para editar o estilo do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A39CD9-90D5-49BD-B792-F7F07D136C39}" type="datetime1">
              <a:rPr lang="en-US" smtClean="0"/>
              <a:pPr/>
              <a:t>6/10/2020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 xmlns:a16="http://schemas.microsoft.com/office/drawing/2014/main" id="{9179DE42-5613-4B35-A1E6-6CCBAA13C7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3" name="Straight Connector 32">
            <a:extLst>
              <a:ext uri="{FF2B5EF4-FFF2-40B4-BE49-F238E27FC236}">
                <a16:creationId xmlns="" xmlns:a16="http://schemas.microsoft.com/office/drawing/2014/main" id="{EB898B32-3891-4C3A-8F58-C5969D2E903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 xmlns:a16="http://schemas.microsoft.com/office/drawing/2014/main" id="{4AE4806D-B8F9-4679-A68A-9BD21C01A301}"/>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 xmlns:a16="http://schemas.microsoft.com/office/drawing/2014/main" id="{52FB45E9-914E-4471-AC87-E475CD5176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5">
            <a:extLst>
              <a:ext uri="{FF2B5EF4-FFF2-40B4-BE49-F238E27FC236}">
                <a16:creationId xmlns="" xmlns:a16="http://schemas.microsoft.com/office/drawing/2014/main" id="{C310626D-5743-49D4-8F7D-88C4F8F057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Isosceles Triangle 40">
            <a:extLst>
              <a:ext uri="{FF2B5EF4-FFF2-40B4-BE49-F238E27FC236}">
                <a16:creationId xmlns="" xmlns:a16="http://schemas.microsoft.com/office/drawing/2014/main" id="{3C195FC1-B568-4C72-9902-34CB35DDD7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 xmlns:a16="http://schemas.microsoft.com/office/drawing/2014/main" id="{EF2BDF77-362C-43F0-8CBB-A969EC2AE0C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Isosceles Triangle 44">
            <a:extLst>
              <a:ext uri="{FF2B5EF4-FFF2-40B4-BE49-F238E27FC236}">
                <a16:creationId xmlns="" xmlns:a16="http://schemas.microsoft.com/office/drawing/2014/main" id="{4BE96B01-3929-432D-B8C2-ADBCB74C2E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Freeform: Shape 46">
            <a:extLst>
              <a:ext uri="{FF2B5EF4-FFF2-40B4-BE49-F238E27FC236}">
                <a16:creationId xmlns="" xmlns:a16="http://schemas.microsoft.com/office/drawing/2014/main" id="{2A6FCDE6-CDE2-4C51-B18E-A95CFB67971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042C1D04-249B-46E2-9FAF-8DF29CC445DB}"/>
              </a:ext>
            </a:extLst>
          </p:cNvPr>
          <p:cNvSpPr>
            <a:spLocks noGrp="1"/>
          </p:cNvSpPr>
          <p:nvPr>
            <p:ph type="ctrTitle"/>
          </p:nvPr>
        </p:nvSpPr>
        <p:spPr>
          <a:xfrm>
            <a:off x="4470399" y="551543"/>
            <a:ext cx="7721601" cy="5123543"/>
          </a:xfrm>
        </p:spPr>
        <p:txBody>
          <a:bodyPr>
            <a:normAutofit/>
          </a:bodyPr>
          <a:lstStyle/>
          <a:p>
            <a:pPr algn="l"/>
            <a:r>
              <a:rPr lang="pt-BR" dirty="0" smtClean="0">
                <a:solidFill>
                  <a:srgbClr val="FFFFFF"/>
                </a:solidFill>
              </a:rPr>
              <a:t>AS MULHERES NA EDUCAÇÃO FÍSICA: perspectivas sobre a atuação profissional</a:t>
            </a:r>
            <a:r>
              <a:rPr lang="en-US" dirty="0" smtClean="0">
                <a:solidFill>
                  <a:srgbClr val="FFFFFF">
                    <a:alpha val="70000"/>
                  </a:srgbClr>
                </a:solidFill>
              </a:rPr>
              <a:t/>
            </a:r>
            <a:br>
              <a:rPr lang="en-US" dirty="0" smtClean="0">
                <a:solidFill>
                  <a:srgbClr val="FFFFFF">
                    <a:alpha val="70000"/>
                  </a:srgbClr>
                </a:solidFill>
              </a:rPr>
            </a:br>
            <a:endParaRPr lang="en-US" dirty="0">
              <a:solidFill>
                <a:srgbClr val="FFFFFF"/>
              </a:solidFill>
            </a:endParaRPr>
          </a:p>
        </p:txBody>
      </p:sp>
      <p:sp>
        <p:nvSpPr>
          <p:cNvPr id="15" name="Subtitle 2">
            <a:extLst>
              <a:ext uri="{FF2B5EF4-FFF2-40B4-BE49-F238E27FC236}">
                <a16:creationId xmlns="" xmlns:a16="http://schemas.microsoft.com/office/drawing/2014/main" id="{728B1921-F533-4F9E-8BF6-80EC4D451D77}"/>
              </a:ext>
            </a:extLst>
          </p:cNvPr>
          <p:cNvSpPr txBox="1">
            <a:spLocks/>
          </p:cNvSpPr>
          <p:nvPr/>
        </p:nvSpPr>
        <p:spPr>
          <a:xfrm>
            <a:off x="-1" y="5483813"/>
            <a:ext cx="6823881" cy="1374187"/>
          </a:xfrm>
          <a:prstGeom prst="rect">
            <a:avLst/>
          </a:prstGeom>
        </p:spPr>
        <p:txBody>
          <a:bodyPr vert="horz" lIns="91440" tIns="45720" rIns="91440" bIns="45720" rtlCol="0" anchor="t">
            <a:noAutofit/>
          </a:bodyPr>
          <a:lstStyle/>
          <a:p>
            <a:pPr>
              <a:spcBef>
                <a:spcPts val="1000"/>
              </a:spcBef>
              <a:buClr>
                <a:schemeClr val="accent1"/>
              </a:buClr>
              <a:buSzPct val="80000"/>
              <a:defRPr/>
            </a:pPr>
            <a:r>
              <a:rPr lang="pt-BR" sz="2800" dirty="0" smtClean="0">
                <a:solidFill>
                  <a:srgbClr val="FFFFFF"/>
                </a:solidFill>
              </a:rPr>
              <a:t>Discente: Luísa </a:t>
            </a:r>
            <a:r>
              <a:rPr lang="pt-BR" sz="2800" dirty="0" smtClean="0">
                <a:solidFill>
                  <a:srgbClr val="FFFFFF"/>
                </a:solidFill>
              </a:rPr>
              <a:t>Carvalho Pacheco</a:t>
            </a:r>
            <a:endParaRPr lang="en-US" sz="2800" dirty="0" smtClean="0">
              <a:solidFill>
                <a:srgbClr val="FFFFFF">
                  <a:alpha val="70000"/>
                </a:srgbClr>
              </a:solidFill>
            </a:endParaRPr>
          </a:p>
          <a:p>
            <a:pPr marL="0" marR="0" lvl="0" indent="0" algn="l" defTabSz="457200" rtl="0" eaLnBrk="1" fontAlgn="auto" latinLnBrk="0" hangingPunct="1">
              <a:lnSpc>
                <a:spcPct val="100000"/>
              </a:lnSpc>
              <a:spcBef>
                <a:spcPts val="1000"/>
              </a:spcBef>
              <a:spcAft>
                <a:spcPts val="0"/>
              </a:spcAft>
              <a:buClr>
                <a:schemeClr val="accent1"/>
              </a:buClr>
              <a:buSzPct val="80000"/>
              <a:buFont typeface="Wingdings 3" charset="2"/>
              <a:buNone/>
              <a:tabLst/>
              <a:defRPr/>
            </a:pPr>
            <a:r>
              <a:rPr kumimoji="0" lang="pt-BR" sz="2800" b="0" i="0" u="none" strike="noStrike" kern="1200" cap="none" spc="0" normalizeH="0" baseline="0" noProof="0" dirty="0" smtClean="0">
                <a:ln>
                  <a:noFill/>
                </a:ln>
                <a:solidFill>
                  <a:srgbClr val="FFFFFF"/>
                </a:solidFill>
                <a:effectLst/>
                <a:uLnTx/>
                <a:uFillTx/>
                <a:latin typeface="+mn-lt"/>
                <a:ea typeface="+mn-ea"/>
                <a:cs typeface="+mn-cs"/>
              </a:rPr>
              <a:t>Orientador: </a:t>
            </a:r>
            <a:r>
              <a:rPr kumimoji="0" lang="pt-BR" sz="2800" b="0" i="0" u="none" strike="noStrike" kern="1200" cap="none" spc="0" normalizeH="0" baseline="0" noProof="0" dirty="0" smtClean="0">
                <a:ln>
                  <a:noFill/>
                </a:ln>
                <a:solidFill>
                  <a:srgbClr val="FFFFFF"/>
                </a:solidFill>
                <a:effectLst/>
                <a:uLnTx/>
                <a:uFillTx/>
                <a:latin typeface="+mn-lt"/>
                <a:ea typeface="+mn-ea"/>
                <a:cs typeface="+mn-cs"/>
              </a:rPr>
              <a:t>Prof.Dr.Bruno </a:t>
            </a:r>
            <a:r>
              <a:rPr kumimoji="0" lang="pt-BR" sz="2800" b="0" i="0" u="none" strike="noStrike" kern="1200" cap="none" spc="0" normalizeH="0" baseline="0" noProof="0" dirty="0" err="1" smtClean="0">
                <a:ln>
                  <a:noFill/>
                </a:ln>
                <a:solidFill>
                  <a:srgbClr val="FFFFFF"/>
                </a:solidFill>
                <a:effectLst/>
                <a:uLnTx/>
                <a:uFillTx/>
                <a:latin typeface="+mn-lt"/>
                <a:ea typeface="+mn-ea"/>
                <a:cs typeface="+mn-cs"/>
              </a:rPr>
              <a:t>Ocelli</a:t>
            </a:r>
            <a:r>
              <a:rPr kumimoji="0" lang="pt-BR" sz="2800" b="0" i="0" u="none" strike="noStrike" kern="1200" cap="none" spc="0" normalizeH="0" baseline="0" noProof="0" dirty="0" smtClean="0">
                <a:ln>
                  <a:noFill/>
                </a:ln>
                <a:solidFill>
                  <a:srgbClr val="FFFFFF"/>
                </a:solidFill>
                <a:effectLst/>
                <a:uLnTx/>
                <a:uFillTx/>
                <a:latin typeface="+mn-lt"/>
                <a:ea typeface="+mn-ea"/>
                <a:cs typeface="+mn-cs"/>
              </a:rPr>
              <a:t> </a:t>
            </a:r>
            <a:r>
              <a:rPr kumimoji="0" lang="pt-BR" sz="2800" b="0" i="0" u="none" strike="noStrike" kern="1200" cap="none" spc="0" normalizeH="0" baseline="0" noProof="0" dirty="0" err="1" smtClean="0">
                <a:ln>
                  <a:noFill/>
                </a:ln>
                <a:solidFill>
                  <a:srgbClr val="FFFFFF"/>
                </a:solidFill>
                <a:effectLst/>
                <a:uLnTx/>
                <a:uFillTx/>
                <a:latin typeface="+mn-lt"/>
                <a:ea typeface="+mn-ea"/>
                <a:cs typeface="+mn-cs"/>
              </a:rPr>
              <a:t>Ungheri</a:t>
            </a:r>
            <a:endParaRPr kumimoji="0" lang="pt-BR" sz="2800" b="0" i="0" u="none" strike="noStrike" kern="1200" cap="none" spc="0" normalizeH="0" baseline="0" noProof="0" dirty="0" smtClean="0">
              <a:ln>
                <a:noFill/>
              </a:ln>
              <a:solidFill>
                <a:srgbClr val="FFFFFF"/>
              </a:solidFill>
              <a:effectLst/>
              <a:uLnTx/>
              <a:uFillTx/>
              <a:latin typeface="+mn-lt"/>
              <a:ea typeface="+mn-ea"/>
              <a:cs typeface="+mn-cs"/>
            </a:endParaRPr>
          </a:p>
        </p:txBody>
      </p:sp>
      <p:pic>
        <p:nvPicPr>
          <p:cNvPr id="3074" name="Picture 2" descr="C:\Users\ADRIANO\Documents\Trabalhos 2020.1\LAGEP\brasao_eefufop_-_fundo_trasparente.png"/>
          <p:cNvPicPr>
            <a:picLocks noChangeAspect="1" noChangeArrowheads="1"/>
          </p:cNvPicPr>
          <p:nvPr/>
        </p:nvPicPr>
        <p:blipFill>
          <a:blip r:embed="rId2"/>
          <a:srcRect/>
          <a:stretch>
            <a:fillRect/>
          </a:stretch>
        </p:blipFill>
        <p:spPr bwMode="auto">
          <a:xfrm>
            <a:off x="0" y="1"/>
            <a:ext cx="1480457" cy="1526244"/>
          </a:xfrm>
          <a:prstGeom prst="rect">
            <a:avLst/>
          </a:prstGeom>
          <a:noFill/>
        </p:spPr>
      </p:pic>
      <p:pic>
        <p:nvPicPr>
          <p:cNvPr id="3075" name="Picture 3" descr="C:\Users\ADRIANO\Documents\Trabalhos 2020.1\LAGEP\LOGO OFICIAL PNG.png"/>
          <p:cNvPicPr>
            <a:picLocks noChangeAspect="1" noChangeArrowheads="1"/>
          </p:cNvPicPr>
          <p:nvPr/>
        </p:nvPicPr>
        <p:blipFill>
          <a:blip r:embed="rId3"/>
          <a:srcRect/>
          <a:stretch>
            <a:fillRect/>
          </a:stretch>
        </p:blipFill>
        <p:spPr bwMode="auto">
          <a:xfrm>
            <a:off x="10131450" y="0"/>
            <a:ext cx="2060549" cy="1320800"/>
          </a:xfrm>
          <a:prstGeom prst="rect">
            <a:avLst/>
          </a:prstGeom>
          <a:noFill/>
        </p:spPr>
      </p:pic>
    </p:spTree>
    <p:extLst>
      <p:ext uri="{BB962C8B-B14F-4D97-AF65-F5344CB8AC3E}">
        <p14:creationId xmlns="" xmlns:p14="http://schemas.microsoft.com/office/powerpoint/2010/main" val="20156800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677334" y="609600"/>
            <a:ext cx="8596668" cy="1320800"/>
          </a:xfrm>
        </p:spPr>
        <p:txBody>
          <a:bodyPr/>
          <a:lstStyle/>
          <a:p>
            <a:r>
              <a:rPr lang="pt-BR" dirty="0" smtClean="0"/>
              <a:t>Roteiro do grupo focal</a:t>
            </a:r>
            <a:endParaRPr lang="pt-BR" dirty="0"/>
          </a:p>
        </p:txBody>
      </p:sp>
      <p:pic>
        <p:nvPicPr>
          <p:cNvPr id="3077" name="Picture 5"/>
          <p:cNvPicPr>
            <a:picLocks noChangeAspect="1" noChangeArrowheads="1"/>
          </p:cNvPicPr>
          <p:nvPr/>
        </p:nvPicPr>
        <p:blipFill>
          <a:blip r:embed="rId2"/>
          <a:srcRect/>
          <a:stretch>
            <a:fillRect/>
          </a:stretch>
        </p:blipFill>
        <p:spPr bwMode="auto">
          <a:xfrm>
            <a:off x="0" y="1724478"/>
            <a:ext cx="6505575" cy="1638300"/>
          </a:xfrm>
          <a:prstGeom prst="rect">
            <a:avLst/>
          </a:prstGeom>
          <a:noFill/>
          <a:ln w="9525">
            <a:noFill/>
            <a:miter lim="800000"/>
            <a:headEnd/>
            <a:tailEnd/>
          </a:ln>
        </p:spPr>
      </p:pic>
      <p:pic>
        <p:nvPicPr>
          <p:cNvPr id="3081" name="Picture 9"/>
          <p:cNvPicPr>
            <a:picLocks noChangeAspect="1" noChangeArrowheads="1"/>
          </p:cNvPicPr>
          <p:nvPr/>
        </p:nvPicPr>
        <p:blipFill>
          <a:blip r:embed="rId3"/>
          <a:srcRect/>
          <a:stretch>
            <a:fillRect/>
          </a:stretch>
        </p:blipFill>
        <p:spPr bwMode="auto">
          <a:xfrm>
            <a:off x="0" y="3757613"/>
            <a:ext cx="6438900" cy="561975"/>
          </a:xfrm>
          <a:prstGeom prst="rect">
            <a:avLst/>
          </a:prstGeom>
          <a:noFill/>
          <a:ln w="9525">
            <a:noFill/>
            <a:miter lim="800000"/>
            <a:headEnd/>
            <a:tailEnd/>
          </a:ln>
        </p:spPr>
      </p:pic>
      <p:pic>
        <p:nvPicPr>
          <p:cNvPr id="3082" name="Picture 10"/>
          <p:cNvPicPr>
            <a:picLocks noChangeAspect="1" noChangeArrowheads="1"/>
          </p:cNvPicPr>
          <p:nvPr/>
        </p:nvPicPr>
        <p:blipFill>
          <a:blip r:embed="rId4"/>
          <a:srcRect/>
          <a:stretch>
            <a:fillRect/>
          </a:stretch>
        </p:blipFill>
        <p:spPr bwMode="auto">
          <a:xfrm>
            <a:off x="0" y="4316639"/>
            <a:ext cx="6438900" cy="285750"/>
          </a:xfrm>
          <a:prstGeom prst="rect">
            <a:avLst/>
          </a:prstGeom>
          <a:noFill/>
          <a:ln w="9525">
            <a:noFill/>
            <a:miter lim="800000"/>
            <a:headEnd/>
            <a:tailEnd/>
          </a:ln>
        </p:spPr>
      </p:pic>
      <p:pic>
        <p:nvPicPr>
          <p:cNvPr id="3083" name="Picture 11"/>
          <p:cNvPicPr>
            <a:picLocks noChangeAspect="1" noChangeArrowheads="1"/>
          </p:cNvPicPr>
          <p:nvPr/>
        </p:nvPicPr>
        <p:blipFill>
          <a:blip r:embed="rId5"/>
          <a:srcRect/>
          <a:stretch>
            <a:fillRect/>
          </a:stretch>
        </p:blipFill>
        <p:spPr bwMode="auto">
          <a:xfrm>
            <a:off x="0" y="4599214"/>
            <a:ext cx="6210300" cy="533400"/>
          </a:xfrm>
          <a:prstGeom prst="rect">
            <a:avLst/>
          </a:prstGeom>
          <a:noFill/>
          <a:ln w="9525">
            <a:noFill/>
            <a:miter lim="800000"/>
            <a:headEnd/>
            <a:tailEnd/>
          </a:ln>
        </p:spPr>
      </p:pic>
      <p:pic>
        <p:nvPicPr>
          <p:cNvPr id="3080" name="Picture 8"/>
          <p:cNvPicPr>
            <a:picLocks noChangeAspect="1" noChangeArrowheads="1"/>
          </p:cNvPicPr>
          <p:nvPr/>
        </p:nvPicPr>
        <p:blipFill>
          <a:blip r:embed="rId6"/>
          <a:srcRect/>
          <a:stretch>
            <a:fillRect/>
          </a:stretch>
        </p:blipFill>
        <p:spPr bwMode="auto">
          <a:xfrm>
            <a:off x="5724525" y="3420994"/>
            <a:ext cx="6467475" cy="1543050"/>
          </a:xfrm>
          <a:prstGeom prst="rect">
            <a:avLst/>
          </a:prstGeom>
          <a:noFill/>
          <a:ln w="9525">
            <a:noFill/>
            <a:miter lim="800000"/>
            <a:headEnd/>
            <a:tailEnd/>
          </a:ln>
        </p:spPr>
      </p:pic>
      <p:pic>
        <p:nvPicPr>
          <p:cNvPr id="3079" name="Picture 7"/>
          <p:cNvPicPr>
            <a:picLocks noChangeAspect="1" noChangeArrowheads="1"/>
          </p:cNvPicPr>
          <p:nvPr/>
        </p:nvPicPr>
        <p:blipFill>
          <a:blip r:embed="rId7"/>
          <a:srcRect/>
          <a:stretch>
            <a:fillRect/>
          </a:stretch>
        </p:blipFill>
        <p:spPr bwMode="auto">
          <a:xfrm>
            <a:off x="5695950" y="1596450"/>
            <a:ext cx="6496050" cy="1838325"/>
          </a:xfrm>
          <a:prstGeom prst="rect">
            <a:avLst/>
          </a:prstGeom>
          <a:noFill/>
          <a:ln w="9525">
            <a:noFill/>
            <a:miter lim="800000"/>
            <a:headEnd/>
            <a:tailEnd/>
          </a:ln>
        </p:spPr>
      </p:pic>
      <p:sp>
        <p:nvSpPr>
          <p:cNvPr id="15" name="CaixaDeTexto 14"/>
          <p:cNvSpPr txBox="1"/>
          <p:nvPr/>
        </p:nvSpPr>
        <p:spPr>
          <a:xfrm>
            <a:off x="5529942" y="1465943"/>
            <a:ext cx="362857" cy="2308324"/>
          </a:xfrm>
          <a:prstGeom prst="rect">
            <a:avLst/>
          </a:prstGeom>
          <a:solidFill>
            <a:schemeClr val="bg1"/>
          </a:solidFill>
        </p:spPr>
        <p:txBody>
          <a:bodyPr wrap="square" rtlCol="0">
            <a:spAutoFit/>
          </a:bodyPr>
          <a:lstStyle/>
          <a:p>
            <a:r>
              <a:rPr lang="pt-BR" dirty="0" smtClean="0"/>
              <a:t> </a:t>
            </a:r>
            <a:r>
              <a:rPr lang="pt-BR" dirty="0" smtClean="0"/>
              <a:t>                  </a:t>
            </a:r>
          </a:p>
          <a:p>
            <a:endParaRPr lang="pt-BR" dirty="0" smtClean="0"/>
          </a:p>
          <a:p>
            <a:endParaRPr lang="pt-BR" dirty="0" smtClean="0"/>
          </a:p>
          <a:p>
            <a:endParaRPr lang="pt-BR" dirty="0" smtClean="0"/>
          </a:p>
          <a:p>
            <a:endParaRPr lang="pt-BR" dirty="0" smtClean="0"/>
          </a:p>
          <a:p>
            <a:endParaRPr lang="pt-BR" dirty="0" smtClean="0"/>
          </a:p>
          <a:p>
            <a:endParaRPr lang="pt-BR" dirty="0" smtClean="0"/>
          </a:p>
          <a:p>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96647" y="2206171"/>
            <a:ext cx="9323009" cy="2583543"/>
          </a:xfrm>
        </p:spPr>
        <p:txBody>
          <a:bodyPr>
            <a:normAutofit/>
          </a:bodyPr>
          <a:lstStyle/>
          <a:p>
            <a:pPr algn="ctr"/>
            <a:r>
              <a:rPr lang="pt-BR" sz="9600" dirty="0" smtClean="0">
                <a:solidFill>
                  <a:schemeClr val="accent2">
                    <a:lumMod val="75000"/>
                  </a:schemeClr>
                </a:solidFill>
              </a:rPr>
              <a:t>OBRIGADO !</a:t>
            </a:r>
            <a:r>
              <a:rPr lang="pt-BR" dirty="0" smtClean="0"/>
              <a:t/>
            </a:r>
            <a:br>
              <a:rPr lang="pt-BR" dirty="0" smtClean="0"/>
            </a:br>
            <a:endParaRPr lang="pt-B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917042" cy="1320800"/>
          </a:xfrm>
        </p:spPr>
        <p:txBody>
          <a:bodyPr/>
          <a:lstStyle/>
          <a:p>
            <a:r>
              <a:rPr lang="pt-BR" dirty="0" smtClean="0"/>
              <a:t>Caracterização do estudo</a:t>
            </a:r>
            <a:endParaRPr lang="pt-BR" dirty="0"/>
          </a:p>
        </p:txBody>
      </p:sp>
      <p:sp>
        <p:nvSpPr>
          <p:cNvPr id="3" name="Espaço Reservado para Conteúdo 2"/>
          <p:cNvSpPr>
            <a:spLocks noGrp="1"/>
          </p:cNvSpPr>
          <p:nvPr>
            <p:ph idx="1"/>
          </p:nvPr>
        </p:nvSpPr>
        <p:spPr>
          <a:xfrm>
            <a:off x="662819" y="1754189"/>
            <a:ext cx="8596668" cy="3880773"/>
          </a:xfrm>
        </p:spPr>
        <p:txBody>
          <a:bodyPr/>
          <a:lstStyle/>
          <a:p>
            <a:r>
              <a:rPr lang="pt-BR" dirty="0" smtClean="0"/>
              <a:t>Estudo de natureza social;</a:t>
            </a:r>
          </a:p>
          <a:p>
            <a:r>
              <a:rPr lang="pt-BR" dirty="0" smtClean="0"/>
              <a:t>Método de pesquisa qualitativa (</a:t>
            </a:r>
            <a:r>
              <a:rPr lang="pt-BR" dirty="0" err="1" smtClean="0"/>
              <a:t>PATTON</a:t>
            </a:r>
            <a:r>
              <a:rPr lang="pt-BR" dirty="0" smtClean="0"/>
              <a:t>, 1980 e </a:t>
            </a:r>
            <a:r>
              <a:rPr lang="pt-BR" dirty="0" err="1" smtClean="0"/>
              <a:t>GLAZIER</a:t>
            </a:r>
            <a:r>
              <a:rPr lang="pt-BR" dirty="0" smtClean="0"/>
              <a:t>, 1992) de natureza exploratória interpretativa</a:t>
            </a:r>
            <a:r>
              <a:rPr lang="pt-BR" dirty="0" smtClean="0"/>
              <a:t>;</a:t>
            </a:r>
            <a:endParaRPr lang="pt-B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ço Reservado para Texto 10"/>
          <p:cNvSpPr>
            <a:spLocks noGrp="1"/>
          </p:cNvSpPr>
          <p:nvPr>
            <p:ph type="body" idx="1"/>
          </p:nvPr>
        </p:nvSpPr>
        <p:spPr/>
        <p:txBody>
          <a:bodyPr/>
          <a:lstStyle/>
          <a:p>
            <a:r>
              <a:rPr lang="pt-BR" dirty="0" smtClean="0"/>
              <a:t>Objetivo</a:t>
            </a:r>
          </a:p>
          <a:p>
            <a:endParaRPr lang="pt-BR" dirty="0"/>
          </a:p>
        </p:txBody>
      </p:sp>
      <p:sp>
        <p:nvSpPr>
          <p:cNvPr id="12" name="Espaço Reservado para Conteúdo 11"/>
          <p:cNvSpPr>
            <a:spLocks noGrp="1"/>
          </p:cNvSpPr>
          <p:nvPr>
            <p:ph sz="half" idx="2"/>
          </p:nvPr>
        </p:nvSpPr>
        <p:spPr/>
        <p:txBody>
          <a:bodyPr/>
          <a:lstStyle/>
          <a:p>
            <a:pPr algn="just"/>
            <a:r>
              <a:rPr lang="pt-BR" dirty="0" smtClean="0"/>
              <a:t>Analisar a perspectiva das mulheres, estudantes do curso de Educação Física, quanto ao exercício de sua futura área profissional, além de investigar a compreensão das próprias discentes quanto às possíveis dificuldades que serão encontradas a respeito das relações de gênero na área.</a:t>
            </a:r>
          </a:p>
          <a:p>
            <a:endParaRPr lang="pt-BR" dirty="0"/>
          </a:p>
        </p:txBody>
      </p:sp>
      <p:sp>
        <p:nvSpPr>
          <p:cNvPr id="13" name="Espaço Reservado para Texto 12"/>
          <p:cNvSpPr>
            <a:spLocks noGrp="1"/>
          </p:cNvSpPr>
          <p:nvPr>
            <p:ph type="body" sz="quarter" idx="3"/>
          </p:nvPr>
        </p:nvSpPr>
        <p:spPr>
          <a:xfrm>
            <a:off x="5756040" y="2146469"/>
            <a:ext cx="4185618" cy="576262"/>
          </a:xfrm>
        </p:spPr>
        <p:txBody>
          <a:bodyPr/>
          <a:lstStyle/>
          <a:p>
            <a:r>
              <a:rPr lang="pt-BR" dirty="0" smtClean="0"/>
              <a:t>Justificativa</a:t>
            </a:r>
          </a:p>
          <a:p>
            <a:endParaRPr lang="pt-BR" dirty="0"/>
          </a:p>
        </p:txBody>
      </p:sp>
      <p:sp>
        <p:nvSpPr>
          <p:cNvPr id="14" name="Espaço Reservado para Conteúdo 13"/>
          <p:cNvSpPr>
            <a:spLocks noGrp="1"/>
          </p:cNvSpPr>
          <p:nvPr>
            <p:ph sz="quarter" idx="4"/>
          </p:nvPr>
        </p:nvSpPr>
        <p:spPr>
          <a:xfrm>
            <a:off x="5828612" y="2722729"/>
            <a:ext cx="4258816" cy="3373269"/>
          </a:xfrm>
        </p:spPr>
        <p:txBody>
          <a:bodyPr/>
          <a:lstStyle/>
          <a:p>
            <a:pPr algn="just"/>
            <a:r>
              <a:rPr lang="pt-BR" dirty="0" smtClean="0"/>
              <a:t>Necessidade de pesquisar sobre a interpretação das estudantes do curso de Educação Física quanto a sua futura atuação no mercado de trabalho, alem de evidenciar faticamente as questões gênero na área. Ainda, acredita-se que o estudo poderá conscientizar os futuros e atuais profissionais a respeito da realidade  da desigualdade social de gênero.</a:t>
            </a:r>
          </a:p>
          <a:p>
            <a:endParaRPr lang="pt-BR" dirty="0"/>
          </a:p>
        </p:txBody>
      </p:sp>
      <p:sp>
        <p:nvSpPr>
          <p:cNvPr id="15" name="Título 1"/>
          <p:cNvSpPr>
            <a:spLocks noGrp="1"/>
          </p:cNvSpPr>
          <p:nvPr>
            <p:ph type="title"/>
          </p:nvPr>
        </p:nvSpPr>
        <p:spPr>
          <a:xfrm>
            <a:off x="677334" y="609600"/>
            <a:ext cx="8917042" cy="1320800"/>
          </a:xfrm>
        </p:spPr>
        <p:txBody>
          <a:bodyPr/>
          <a:lstStyle/>
          <a:p>
            <a:r>
              <a:rPr lang="pt-BR" dirty="0" smtClean="0"/>
              <a:t>Caracterização do estudo</a:t>
            </a:r>
            <a:endParaRPr lang="pt-B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Pesquisa bibliográfica</a:t>
            </a:r>
            <a:endParaRPr lang="pt-BR" dirty="0"/>
          </a:p>
        </p:txBody>
      </p:sp>
      <p:graphicFrame>
        <p:nvGraphicFramePr>
          <p:cNvPr id="4" name="Diagrama 3"/>
          <p:cNvGraphicFramePr/>
          <p:nvPr/>
        </p:nvGraphicFramePr>
        <p:xfrm>
          <a:off x="508000" y="1436915"/>
          <a:ext cx="9971314" cy="54210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descr="SmartArt timeline graphic placeholder">
            <a:extLst>
              <a:ext uri="{FF2B5EF4-FFF2-40B4-BE49-F238E27FC236}">
                <a16:creationId xmlns="" xmlns:a16="http://schemas.microsoft.com/office/drawing/2014/main" id="{B8CE6285-E847-447D-A7BF-BDA909F18F98}"/>
              </a:ext>
            </a:extLst>
          </p:cNvPr>
          <p:cNvGraphicFramePr/>
          <p:nvPr>
            <p:extLst>
              <p:ext uri="{D42A27DB-BD31-4B8C-83A1-F6EECF244321}">
                <p14:modId xmlns="" xmlns:p14="http://schemas.microsoft.com/office/powerpoint/2010/main" val="2663430509"/>
              </p:ext>
            </p:extLst>
          </p:nvPr>
        </p:nvGraphicFramePr>
        <p:xfrm>
          <a:off x="0" y="0"/>
          <a:ext cx="12192000"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aixaDeTexto 5"/>
          <p:cNvSpPr txBox="1"/>
          <p:nvPr/>
        </p:nvSpPr>
        <p:spPr>
          <a:xfrm>
            <a:off x="7968344" y="4470399"/>
            <a:ext cx="4223656" cy="369332"/>
          </a:xfrm>
          <a:prstGeom prst="rect">
            <a:avLst/>
          </a:prstGeom>
          <a:noFill/>
        </p:spPr>
        <p:txBody>
          <a:bodyPr wrap="square" rtlCol="0">
            <a:spAutoFit/>
          </a:bodyPr>
          <a:lstStyle/>
          <a:p>
            <a:pPr algn="ctr">
              <a:buFont typeface="Arial" pitchFamily="34" charset="0"/>
              <a:buChar char="•"/>
            </a:pPr>
            <a:r>
              <a:rPr lang="pt-BR" dirty="0" smtClean="0"/>
              <a:t>Luta </a:t>
            </a:r>
            <a:r>
              <a:rPr lang="pt-BR" dirty="0" smtClean="0"/>
              <a:t>por direitos iguais</a:t>
            </a:r>
          </a:p>
        </p:txBody>
      </p:sp>
      <p:sp>
        <p:nvSpPr>
          <p:cNvPr id="4" name="Título 1"/>
          <p:cNvSpPr>
            <a:spLocks noGrp="1"/>
          </p:cNvSpPr>
          <p:nvPr>
            <p:ph type="title"/>
          </p:nvPr>
        </p:nvSpPr>
        <p:spPr>
          <a:xfrm>
            <a:off x="387048" y="406400"/>
            <a:ext cx="8596668" cy="1320800"/>
          </a:xfrm>
        </p:spPr>
        <p:txBody>
          <a:bodyPr/>
          <a:lstStyle/>
          <a:p>
            <a:r>
              <a:rPr lang="pt-BR" dirty="0" smtClean="0"/>
              <a:t>Pesquisa bibliográfica</a:t>
            </a:r>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Metodologia</a:t>
            </a:r>
            <a:endParaRPr lang="pt-BR" dirty="0"/>
          </a:p>
        </p:txBody>
      </p:sp>
      <p:graphicFrame>
        <p:nvGraphicFramePr>
          <p:cNvPr id="4" name="Espaço Reservado para Conteúdo 3"/>
          <p:cNvGraphicFramePr>
            <a:graphicFrameLocks noGrp="1"/>
          </p:cNvGraphicFramePr>
          <p:nvPr>
            <p:ph sz="half" idx="1"/>
          </p:nvPr>
        </p:nvGraphicFramePr>
        <p:xfrm>
          <a:off x="4630057" y="348343"/>
          <a:ext cx="7561943" cy="65096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Espaço Reservado para Conteúdo 7"/>
          <p:cNvSpPr>
            <a:spLocks noGrp="1"/>
          </p:cNvSpPr>
          <p:nvPr>
            <p:ph sz="half" idx="2"/>
          </p:nvPr>
        </p:nvSpPr>
        <p:spPr>
          <a:xfrm>
            <a:off x="300253" y="1913847"/>
            <a:ext cx="5737690" cy="3880773"/>
          </a:xfrm>
        </p:spPr>
        <p:txBody>
          <a:bodyPr/>
          <a:lstStyle/>
          <a:p>
            <a:r>
              <a:rPr lang="pt-BR" dirty="0" smtClean="0"/>
              <a:t>Grupo Focal</a:t>
            </a:r>
          </a:p>
          <a:p>
            <a:r>
              <a:rPr lang="pt-BR" dirty="0" smtClean="0"/>
              <a:t>Amostra</a:t>
            </a:r>
          </a:p>
          <a:p>
            <a:r>
              <a:rPr lang="pt-BR" dirty="0" smtClean="0"/>
              <a:t>Termo de Consentimento Livre Esclarecido (</a:t>
            </a:r>
            <a:r>
              <a:rPr lang="pt-BR" dirty="0" err="1" smtClean="0"/>
              <a:t>TCLE</a:t>
            </a:r>
            <a:r>
              <a:rPr lang="pt-BR" dirty="0" smtClean="0"/>
              <a:t>)</a:t>
            </a:r>
            <a:endParaRPr lang="pt-BR" dirty="0" smtClean="0"/>
          </a:p>
          <a:p>
            <a:r>
              <a:rPr lang="pt-BR" dirty="0" smtClean="0"/>
              <a:t>Comitê de Ética e </a:t>
            </a:r>
            <a:r>
              <a:rPr lang="pt-BR" dirty="0" smtClean="0"/>
              <a:t>Pesquisa</a:t>
            </a:r>
          </a:p>
          <a:p>
            <a:r>
              <a:rPr lang="pt-BR" dirty="0" smtClean="0"/>
              <a:t>Levantamento de </a:t>
            </a:r>
            <a:r>
              <a:rPr lang="pt-BR" dirty="0" smtClean="0"/>
              <a:t>dados</a:t>
            </a:r>
            <a:endParaRPr lang="pt-B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0" y="0"/>
            <a:ext cx="4891313" cy="6883657"/>
          </a:xfrm>
          <a:prstGeom prst="rect">
            <a:avLst/>
          </a:prstGeom>
          <a:noFill/>
          <a:ln w="9525">
            <a:noFill/>
            <a:miter lim="800000"/>
            <a:headEnd/>
            <a:tailEnd/>
          </a:ln>
        </p:spPr>
      </p:pic>
      <p:pic>
        <p:nvPicPr>
          <p:cNvPr id="2052" name="Picture 4"/>
          <p:cNvPicPr>
            <a:picLocks noChangeAspect="1" noChangeArrowheads="1"/>
          </p:cNvPicPr>
          <p:nvPr/>
        </p:nvPicPr>
        <p:blipFill>
          <a:blip r:embed="rId3"/>
          <a:srcRect/>
          <a:stretch>
            <a:fillRect/>
          </a:stretch>
        </p:blipFill>
        <p:spPr bwMode="auto">
          <a:xfrm>
            <a:off x="7312483" y="1"/>
            <a:ext cx="4879517"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4" name="Picture 5"/>
          <p:cNvPicPr>
            <a:picLocks noChangeAspect="1" noChangeArrowheads="1"/>
          </p:cNvPicPr>
          <p:nvPr/>
        </p:nvPicPr>
        <p:blipFill>
          <a:blip r:embed="rId2"/>
          <a:srcRect/>
          <a:stretch>
            <a:fillRect/>
          </a:stretch>
        </p:blipFill>
        <p:spPr bwMode="auto">
          <a:xfrm>
            <a:off x="0" y="0"/>
            <a:ext cx="10114155"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C:\Users\ADRIANO\Downloads\entrevista.png"/>
          <p:cNvPicPr>
            <a:picLocks noChangeAspect="1" noChangeArrowheads="1"/>
          </p:cNvPicPr>
          <p:nvPr/>
        </p:nvPicPr>
        <p:blipFill>
          <a:blip r:embed="rId2"/>
          <a:srcRect/>
          <a:stretch>
            <a:fillRect/>
          </a:stretch>
        </p:blipFill>
        <p:spPr bwMode="auto">
          <a:xfrm rot="384123">
            <a:off x="6111124" y="667658"/>
            <a:ext cx="5196114" cy="5196114"/>
          </a:xfrm>
          <a:prstGeom prst="rect">
            <a:avLst/>
          </a:prstGeom>
          <a:noFill/>
        </p:spPr>
      </p:pic>
      <p:pic>
        <p:nvPicPr>
          <p:cNvPr id="1043" name="Picture 19" descr="https://www.flaticon.com/br/premium-icon/icons/svg/1944/1944874.svg"/>
          <p:cNvPicPr>
            <a:picLocks noChangeAspect="1" noChangeArrowheads="1"/>
          </p:cNvPicPr>
          <p:nvPr/>
        </p:nvPicPr>
        <p:blipFill>
          <a:blip r:embed="rId3"/>
          <a:srcRect/>
          <a:stretch>
            <a:fillRect/>
          </a:stretch>
        </p:blipFill>
        <p:spPr bwMode="auto">
          <a:xfrm rot="19875662">
            <a:off x="6254072" y="841829"/>
            <a:ext cx="1306286" cy="1306286"/>
          </a:xfrm>
          <a:prstGeom prst="rect">
            <a:avLst/>
          </a:prstGeom>
          <a:noFill/>
        </p:spPr>
      </p:pic>
      <p:pic>
        <p:nvPicPr>
          <p:cNvPr id="1027" name="Picture 3" descr="C:\Users\ADRIANO\Downloads\3039682.png"/>
          <p:cNvPicPr>
            <a:picLocks noChangeAspect="1" noChangeArrowheads="1"/>
          </p:cNvPicPr>
          <p:nvPr/>
        </p:nvPicPr>
        <p:blipFill>
          <a:blip r:embed="rId4"/>
          <a:srcRect/>
          <a:stretch>
            <a:fillRect/>
          </a:stretch>
        </p:blipFill>
        <p:spPr bwMode="auto">
          <a:xfrm rot="1150217">
            <a:off x="9709193" y="1236001"/>
            <a:ext cx="1511403" cy="1511403"/>
          </a:xfrm>
          <a:prstGeom prst="rect">
            <a:avLst/>
          </a:prstGeom>
          <a:noFill/>
        </p:spPr>
      </p:pic>
      <p:sp>
        <p:nvSpPr>
          <p:cNvPr id="2" name="Título 1"/>
          <p:cNvSpPr>
            <a:spLocks noGrp="1"/>
          </p:cNvSpPr>
          <p:nvPr>
            <p:ph type="title"/>
          </p:nvPr>
        </p:nvSpPr>
        <p:spPr/>
        <p:txBody>
          <a:bodyPr/>
          <a:lstStyle/>
          <a:p>
            <a:r>
              <a:rPr lang="pt-BR" dirty="0" smtClean="0"/>
              <a:t>Pesquisa de campo</a:t>
            </a:r>
            <a:endParaRPr lang="pt-BR" dirty="0"/>
          </a:p>
        </p:txBody>
      </p:sp>
      <p:sp>
        <p:nvSpPr>
          <p:cNvPr id="3" name="Espaço Reservado para Conteúdo 2"/>
          <p:cNvSpPr>
            <a:spLocks noGrp="1"/>
          </p:cNvSpPr>
          <p:nvPr>
            <p:ph idx="1"/>
          </p:nvPr>
        </p:nvSpPr>
        <p:spPr/>
        <p:txBody>
          <a:bodyPr/>
          <a:lstStyle/>
          <a:p>
            <a:r>
              <a:rPr lang="pt-BR" dirty="0" smtClean="0"/>
              <a:t>Local</a:t>
            </a:r>
          </a:p>
          <a:p>
            <a:r>
              <a:rPr lang="pt-BR" dirty="0" smtClean="0"/>
              <a:t>Encontros presenciais	</a:t>
            </a:r>
          </a:p>
          <a:p>
            <a:r>
              <a:rPr lang="pt-BR" dirty="0" smtClean="0"/>
              <a:t>Duração</a:t>
            </a:r>
          </a:p>
          <a:p>
            <a:r>
              <a:rPr lang="pt-BR" dirty="0" smtClean="0"/>
              <a:t>Moderador e </a:t>
            </a:r>
            <a:r>
              <a:rPr lang="pt-BR" dirty="0" smtClean="0"/>
              <a:t>Observador</a:t>
            </a:r>
            <a:endParaRPr lang="pt-BR" dirty="0" smtClean="0"/>
          </a:p>
          <a:p>
            <a:r>
              <a:rPr lang="pt-BR" dirty="0" smtClean="0"/>
              <a:t>Registros</a:t>
            </a:r>
          </a:p>
          <a:p>
            <a:endParaRPr lang="pt-BR" dirty="0" smtClean="0"/>
          </a:p>
          <a:p>
            <a:pPr>
              <a:buNone/>
            </a:pPr>
            <a:endParaRPr lang="pt-BR" dirty="0"/>
          </a:p>
        </p:txBody>
      </p:sp>
      <p:pic>
        <p:nvPicPr>
          <p:cNvPr id="1026" name="Picture 2" descr="C:\Users\ADRIANO\Downloads\850960.png"/>
          <p:cNvPicPr>
            <a:picLocks noChangeAspect="1" noChangeArrowheads="1"/>
          </p:cNvPicPr>
          <p:nvPr/>
        </p:nvPicPr>
        <p:blipFill>
          <a:blip r:embed="rId5"/>
          <a:srcRect/>
          <a:stretch>
            <a:fillRect/>
          </a:stretch>
        </p:blipFill>
        <p:spPr bwMode="auto">
          <a:xfrm>
            <a:off x="7199088" y="2365829"/>
            <a:ext cx="979715" cy="979715"/>
          </a:xfrm>
          <a:prstGeom prst="rect">
            <a:avLst/>
          </a:prstGeom>
          <a:noFill/>
        </p:spPr>
      </p:pic>
      <p:sp>
        <p:nvSpPr>
          <p:cNvPr id="1031" name="AutoShape 7" descr="https://image.flaticon.com/icons/svg/3022/3022290.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033" name="AutoShape 9" descr="https://image.flaticon.com/icons/svg/3022/3022290.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035" name="AutoShape 11" descr="https://image.flaticon.com/icons/svg/3022/3022290.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037" name="AutoShape 13" descr="https://image.flaticon.com/icons/svg/3022/3022290.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040" name="AutoShape 16" descr="https://image.flaticon.com/icons/svg/3025/3025402.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049" name="AutoShape 25" descr="https://image.flaticon.com/icons/svg/2983/2983786.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f89119559">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83E04B51-1D33-4F14-BBD7-79D7D27E2E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AEF1282-A6E9-4912-8AB9-8ED69BF7097D}">
  <ds:schemaRefs>
    <ds:schemaRef ds:uri="http://schemas.microsoft.com/sharepoint/v3/contenttype/forms"/>
  </ds:schemaRefs>
</ds:datastoreItem>
</file>

<file path=customXml/itemProps3.xml><?xml version="1.0" encoding="utf-8"?>
<ds:datastoreItem xmlns:ds="http://schemas.openxmlformats.org/officeDocument/2006/customXml" ds:itemID="{CC24F515-356D-4532-BE08-F6D7771916F0}">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tf89119559</Template>
  <TotalTime>0</TotalTime>
  <Words>279</Words>
  <Application>Microsoft Office PowerPoint</Application>
  <PresentationFormat>Personalizar</PresentationFormat>
  <Paragraphs>53</Paragraphs>
  <Slides>11</Slides>
  <Notes>0</Notes>
  <HiddenSlides>0</HiddenSlides>
  <MMClips>0</MMClips>
  <ScaleCrop>false</ScaleCrop>
  <HeadingPairs>
    <vt:vector size="4" baseType="variant">
      <vt:variant>
        <vt:lpstr>Tema</vt:lpstr>
      </vt:variant>
      <vt:variant>
        <vt:i4>1</vt:i4>
      </vt:variant>
      <vt:variant>
        <vt:lpstr>Títulos de slides</vt:lpstr>
      </vt:variant>
      <vt:variant>
        <vt:i4>11</vt:i4>
      </vt:variant>
    </vt:vector>
  </HeadingPairs>
  <TitlesOfParts>
    <vt:vector size="12" baseType="lpstr">
      <vt:lpstr>tf89119559</vt:lpstr>
      <vt:lpstr>AS MULHERES NA EDUCAÇÃO FÍSICA: perspectivas sobre a atuação profissional </vt:lpstr>
      <vt:lpstr>Caracterização do estudo</vt:lpstr>
      <vt:lpstr>Caracterização do estudo</vt:lpstr>
      <vt:lpstr>Pesquisa bibliográfica</vt:lpstr>
      <vt:lpstr>Pesquisa bibliográfica</vt:lpstr>
      <vt:lpstr>Metodologia</vt:lpstr>
      <vt:lpstr>Slide 7</vt:lpstr>
      <vt:lpstr>Slide 8</vt:lpstr>
      <vt:lpstr>Pesquisa de campo</vt:lpstr>
      <vt:lpstr>Roteiro do grupo focal</vt:lpstr>
      <vt:lpstr>OBRIGADO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2020-06-03T13:56:58Z</dcterms:created>
  <dcterms:modified xsi:type="dcterms:W3CDTF">2020-06-12T18:56:00Z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