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2"/>
  </p:sldMasterIdLst>
  <p:notesMasterIdLst>
    <p:notesMasterId r:id="rId9"/>
  </p:notesMasterIdLst>
  <p:sldIdLst>
    <p:sldId id="256" r:id="rId3"/>
    <p:sldId id="258" r:id="rId4"/>
    <p:sldId id="259" r:id="rId5"/>
    <p:sldId id="260" r:id="rId6"/>
    <p:sldId id="257" r:id="rId7"/>
    <p:sldId id="261" r:id="rId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00" autoAdjust="0"/>
  </p:normalViewPr>
  <p:slideViewPr>
    <p:cSldViewPr>
      <p:cViewPr>
        <p:scale>
          <a:sx n="73" d="100"/>
          <a:sy n="73" d="100"/>
        </p:scale>
        <p:origin x="326" y="38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pt-BR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pt-B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texto principal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pt-BR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6F6E22B-7477-4772-BA7C-6782874C612C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85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236B5E-CB02-4739-8717-3692B40A1A96}" type="slidenum">
              <a:rPr lang="pt-BR"/>
              <a:pPr/>
              <a:t>1</a:t>
            </a:fld>
            <a:endParaRPr lang="pt-BR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pt-BR" noProof="0" smtClean="0"/>
              <a:t>Clique para editar o título mestre</a:t>
            </a:r>
            <a:endParaRPr lang="pt-BR" noProof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pt-BR" noProof="0" smtClean="0"/>
              <a:t>Clique para editar o estilo do subtítulo Mestre</a:t>
            </a:r>
            <a:endParaRPr lang="pt-BR" noProof="0" smtClean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D658FDB-154E-41FB-B7F6-5D72C4C00F53}" type="slidenum">
              <a:rPr lang="pt-BR"/>
              <a:pPr/>
              <a:t>‹nº›</a:t>
            </a:fld>
            <a:endParaRPr lang="pt-BR"/>
          </a:p>
        </p:txBody>
      </p:sp>
      <p:sp>
        <p:nvSpPr>
          <p:cNvPr id="16392" name="Rectangle 8" descr="Gold bar"/>
          <p:cNvSpPr>
            <a:spLocks noChangeArrowheads="1"/>
          </p:cNvSpPr>
          <p:nvPr/>
        </p:nvSpPr>
        <p:spPr bwMode="auto">
          <a:xfrm>
            <a:off x="228600" y="2889250"/>
            <a:ext cx="2870200" cy="2016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Rectangle 9" descr="Orange bar"/>
          <p:cNvSpPr>
            <a:spLocks noChangeArrowheads="1"/>
          </p:cNvSpPr>
          <p:nvPr/>
        </p:nvSpPr>
        <p:spPr bwMode="auto">
          <a:xfrm>
            <a:off x="3098800" y="2889250"/>
            <a:ext cx="2870200" cy="2016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Rectangle 10" descr="Slate bar"/>
          <p:cNvSpPr>
            <a:spLocks noChangeArrowheads="1"/>
          </p:cNvSpPr>
          <p:nvPr/>
        </p:nvSpPr>
        <p:spPr bwMode="auto">
          <a:xfrm>
            <a:off x="5969000" y="2889250"/>
            <a:ext cx="2870200" cy="20161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9FA62-92F0-48DB-926B-2D7C27739CE6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17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87AE6-0A6E-498B-9551-912EC4354559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3087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5C10AE8-65C2-4C81-B7B6-AC3C29774DDF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2666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, texto e clip-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r>
              <a:rPr lang="pt-BR" smtClean="0"/>
              <a:t>Clique no ícone para adicionar uma imagem online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A482EE3-EA27-466E-BF28-AA0C72322AA9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8476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36A45A-A3D2-4867-BE18-4302B48EE362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2671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78EE3-FC6A-4B07-A1C4-46BA612FC37D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462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958EE-9F76-4DEC-93F3-F72AF564DE63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1758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16BB4-FB61-49B4-A2F1-D0E269CBACA3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6961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469FD-9024-4A09-AFDB-DCDC69B16D4A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2062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28D7AC-8636-4257-B873-34B982131472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1384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12A33-84D4-4E0E-BB76-0AEAFCCDB569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3266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B0D88-8683-4D62-8F41-99E615D72EEA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3688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principal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texto principal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pt-BR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pt-BR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9CC1FEBD-C67C-4379-84B6-92E40D4666E9}" type="slidenum">
              <a:rPr lang="pt-BR"/>
              <a:pPr/>
              <a:t>‹nº›</a:t>
            </a:fld>
            <a:endParaRPr lang="pt-BR"/>
          </a:p>
        </p:txBody>
      </p:sp>
      <p:sp>
        <p:nvSpPr>
          <p:cNvPr id="15367" name="Rectangle 7" descr="Gold bar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pt-BR" sz="2400">
              <a:latin typeface="Times New Roman" pitchFamily="18" charset="0"/>
            </a:endParaRP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Rectangle 9" descr="Orange bar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pt-BR" sz="2400">
              <a:latin typeface="Times New Roman" pitchFamily="18" charset="0"/>
            </a:endParaRPr>
          </a:p>
        </p:txBody>
      </p:sp>
      <p:sp>
        <p:nvSpPr>
          <p:cNvPr id="15370" name="Rectangle 10" descr="Slate bar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pt-BR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600" y="730889"/>
            <a:ext cx="7772400" cy="2127250"/>
          </a:xfrm>
        </p:spPr>
        <p:txBody>
          <a:bodyPr/>
          <a:lstStyle/>
          <a:p>
            <a:pPr algn="just"/>
            <a:r>
              <a:rPr lang="pt-BR" sz="3000" dirty="0"/>
              <a:t>PARQUES PÚBLICOS DE CURITIBA: A Relação Cidade-Natureza nas Experiências de </a:t>
            </a:r>
            <a:r>
              <a:rPr lang="pt-BR" sz="3000" dirty="0" smtClean="0"/>
              <a:t>Lazer</a:t>
            </a:r>
            <a:endParaRPr lang="pt-BR" sz="3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just"/>
            <a:r>
              <a:rPr lang="pt-BR" sz="2000" dirty="0" smtClean="0"/>
              <a:t>Autora: SIMONE RECHIA </a:t>
            </a:r>
          </a:p>
          <a:p>
            <a:pPr algn="just"/>
            <a:r>
              <a:rPr lang="pt-BR" sz="2000" dirty="0" smtClean="0"/>
              <a:t>Apresentado por: Júlia Lima</a:t>
            </a:r>
            <a:endParaRPr lang="pt-BR" sz="20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4578380"/>
            <a:ext cx="1851234" cy="190848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32" y="332656"/>
            <a:ext cx="499046" cy="1144365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sz="2800" dirty="0"/>
              <a:t>PARQUES PÚBLICOS DE CURITIBA: A Relação Cidade-Natureza nas Experiências de Lazer</a:t>
            </a:r>
            <a:endParaRPr lang="pt-BR" sz="28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pt-BR" sz="2000" b="1" dirty="0" smtClean="0"/>
              <a:t>Tese de doutorado de Simone Rechia;</a:t>
            </a:r>
            <a:r>
              <a:rPr lang="pt-BR" sz="2000" dirty="0" smtClean="0"/>
              <a:t>	</a:t>
            </a:r>
          </a:p>
          <a:p>
            <a:pPr marL="0" indent="0" algn="just">
              <a:buNone/>
            </a:pPr>
            <a:endParaRPr lang="pt-BR" sz="2000" dirty="0" smtClean="0"/>
          </a:p>
          <a:p>
            <a:pPr algn="just">
              <a:buFont typeface="Arial" panose="020B0604020202020204" pitchFamily="34" charset="0"/>
              <a:buChar char="›"/>
            </a:pPr>
            <a:r>
              <a:rPr lang="pt-BR" sz="2000" dirty="0" smtClean="0"/>
              <a:t>Possui </a:t>
            </a:r>
            <a:r>
              <a:rPr lang="pt-BR" sz="2000" dirty="0"/>
              <a:t>Graduação em Educação Física pela Pontifícia Universidade Católica do Paraná (</a:t>
            </a:r>
            <a:r>
              <a:rPr lang="pt-BR" sz="2000" dirty="0" smtClean="0"/>
              <a:t>1986);</a:t>
            </a:r>
          </a:p>
          <a:p>
            <a:pPr algn="just">
              <a:buFont typeface="Arial" panose="020B0604020202020204" pitchFamily="34" charset="0"/>
              <a:buChar char="›"/>
            </a:pPr>
            <a:r>
              <a:rPr lang="pt-BR" sz="2000" dirty="0" smtClean="0"/>
              <a:t>Mestrado </a:t>
            </a:r>
            <a:r>
              <a:rPr lang="pt-BR" sz="2000" dirty="0"/>
              <a:t>em Educação pela Pontifícia Universidade Católica do Paraná (1998</a:t>
            </a:r>
            <a:r>
              <a:rPr lang="pt-BR" sz="2000" dirty="0" smtClean="0"/>
              <a:t>);</a:t>
            </a:r>
          </a:p>
          <a:p>
            <a:pPr algn="just">
              <a:buFont typeface="Arial" panose="020B0604020202020204" pitchFamily="34" charset="0"/>
              <a:buChar char="›"/>
            </a:pPr>
            <a:r>
              <a:rPr lang="pt-BR" sz="2000" dirty="0" smtClean="0"/>
              <a:t>Doutorado </a:t>
            </a:r>
            <a:r>
              <a:rPr lang="pt-BR" sz="2000" dirty="0"/>
              <a:t>em Educação Física pela Universidade Estadual de Campinas (2003</a:t>
            </a:r>
            <a:r>
              <a:rPr lang="pt-BR" sz="2000" dirty="0" smtClean="0"/>
              <a:t>);</a:t>
            </a:r>
          </a:p>
          <a:p>
            <a:pPr algn="just">
              <a:buFont typeface="Arial" panose="020B0604020202020204" pitchFamily="34" charset="0"/>
              <a:buChar char="›"/>
            </a:pPr>
            <a:r>
              <a:rPr lang="pt-BR" sz="2000" dirty="0" smtClean="0"/>
              <a:t>Pós </a:t>
            </a:r>
            <a:r>
              <a:rPr lang="pt-BR" sz="2000" dirty="0"/>
              <a:t>Doutorado pelo Instituto Nacional de Educação Física da Catalunha (Barcelona/Espanha 2009).</a:t>
            </a:r>
            <a:endParaRPr lang="pt-BR" sz="2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sz="2800" dirty="0"/>
              <a:t>PARQUES PÚBLICOS DE CURITIBA: A Relação Cidade-Natureza nas Experiências de Lazer</a:t>
            </a:r>
            <a:endParaRPr lang="pt-BR" sz="28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pt-BR" sz="2000" b="1" dirty="0" smtClean="0"/>
              <a:t>Objetivo do estudo:</a:t>
            </a:r>
          </a:p>
          <a:p>
            <a:pPr algn="just">
              <a:buFont typeface="Arial" panose="020B0604020202020204" pitchFamily="34" charset="0"/>
              <a:buChar char="›"/>
            </a:pPr>
            <a:r>
              <a:rPr lang="pt-BR" sz="2000" dirty="0"/>
              <a:t>A intenção principal da pesquisa foi problematizar o modelo de parques públicos adotado pela cidade de </a:t>
            </a:r>
            <a:r>
              <a:rPr lang="pt-BR" sz="2000" dirty="0" smtClean="0"/>
              <a:t>Curitiba;</a:t>
            </a:r>
          </a:p>
          <a:p>
            <a:pPr algn="just">
              <a:buFont typeface="Arial" panose="020B0604020202020204" pitchFamily="34" charset="0"/>
              <a:buChar char="›"/>
            </a:pPr>
            <a:r>
              <a:rPr lang="pt-BR" sz="2000" dirty="0" smtClean="0"/>
              <a:t>Compreender </a:t>
            </a:r>
            <a:r>
              <a:rPr lang="pt-BR" sz="2000" dirty="0"/>
              <a:t>como esse modelo se insere dentro de uma proposta </a:t>
            </a:r>
            <a:r>
              <a:rPr lang="pt-BR" sz="2000" dirty="0" smtClean="0"/>
              <a:t>moderna </a:t>
            </a:r>
            <a:r>
              <a:rPr lang="pt-BR" sz="2000" dirty="0"/>
              <a:t>de </a:t>
            </a:r>
            <a:r>
              <a:rPr lang="pt-BR" sz="2000" dirty="0" smtClean="0"/>
              <a:t>planejamento urbanístico;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sz="2800" dirty="0">
                <a:solidFill>
                  <a:srgbClr val="666699"/>
                </a:solidFill>
              </a:rPr>
              <a:t>PARQUES PÚBLICOS DE CURITIBA: A Relação Cidade-Natureza nas Experiências de Lazer</a:t>
            </a:r>
            <a:endParaRPr lang="pt-BR" dirty="0"/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just"/>
            <a:r>
              <a:rPr lang="pt-BR" sz="2000" b="1" dirty="0" smtClean="0"/>
              <a:t>Metodologia:</a:t>
            </a:r>
            <a:endParaRPr lang="pt-BR" sz="2000" b="1" dirty="0"/>
          </a:p>
          <a:p>
            <a:pPr algn="just">
              <a:buFont typeface="Arial" panose="020B0604020202020204" pitchFamily="34" charset="0"/>
              <a:buChar char="›"/>
            </a:pPr>
            <a:r>
              <a:rPr lang="pt-BR" sz="2000" dirty="0" smtClean="0"/>
              <a:t>Mapeamento dos estudos </a:t>
            </a:r>
            <a:r>
              <a:rPr lang="pt-BR" sz="2000" dirty="0"/>
              <a:t>referentes ao modelo de planejamento urbano </a:t>
            </a:r>
            <a:r>
              <a:rPr lang="pt-BR" sz="2000" dirty="0" smtClean="0"/>
              <a:t>a partir </a:t>
            </a:r>
            <a:r>
              <a:rPr lang="pt-BR" sz="2000" dirty="0"/>
              <a:t>da década de </a:t>
            </a:r>
            <a:r>
              <a:rPr lang="pt-BR" sz="2000" dirty="0" smtClean="0"/>
              <a:t>70; </a:t>
            </a:r>
          </a:p>
          <a:p>
            <a:pPr algn="just">
              <a:buFont typeface="Arial" panose="020B0604020202020204" pitchFamily="34" charset="0"/>
              <a:buChar char="›"/>
            </a:pPr>
            <a:endParaRPr lang="pt-BR" sz="2000" dirty="0" smtClean="0"/>
          </a:p>
          <a:p>
            <a:pPr algn="just">
              <a:buFont typeface="Arial" panose="020B0604020202020204" pitchFamily="34" charset="0"/>
              <a:buChar char="›"/>
            </a:pPr>
            <a:r>
              <a:rPr lang="pt-BR" sz="2000" dirty="0" smtClean="0"/>
              <a:t>Observações </a:t>
            </a:r>
            <a:r>
              <a:rPr lang="pt-BR" sz="2000" dirty="0"/>
              <a:t>sistemáticas e entrevistas </a:t>
            </a:r>
            <a:r>
              <a:rPr lang="pt-BR" sz="2000" dirty="0" err="1"/>
              <a:t>semi-estruturadas</a:t>
            </a:r>
            <a:r>
              <a:rPr lang="pt-BR" sz="2000" dirty="0"/>
              <a:t> com usuários do Parque Municipal </a:t>
            </a:r>
            <a:r>
              <a:rPr lang="pt-BR" sz="2000" dirty="0" err="1" smtClean="0"/>
              <a:t>Barigüi</a:t>
            </a:r>
            <a:r>
              <a:rPr lang="pt-BR" sz="2000" dirty="0" smtClean="0"/>
              <a:t>, Urbanistas </a:t>
            </a:r>
            <a:r>
              <a:rPr lang="pt-BR" sz="2000" dirty="0"/>
              <a:t>do Instituto de Pesquisa e Planejamento Urbano de Curitiba (IPPUC</a:t>
            </a:r>
            <a:r>
              <a:rPr lang="pt-BR" sz="2000" dirty="0" smtClean="0"/>
              <a:t>).</a:t>
            </a:r>
          </a:p>
        </p:txBody>
      </p:sp>
      <p:sp>
        <p:nvSpPr>
          <p:cNvPr id="20489" name="Rectangle 9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pPr algn="just"/>
            <a:r>
              <a:rPr lang="pt-BR" sz="2000" dirty="0" smtClean="0"/>
              <a:t>Buscando explicar aspectos </a:t>
            </a:r>
            <a:r>
              <a:rPr lang="pt-BR" sz="2000" dirty="0"/>
              <a:t>principais relacionados à criação, implantação e apropriação do modelo </a:t>
            </a:r>
            <a:r>
              <a:rPr lang="pt-BR" sz="2000" dirty="0" smtClean="0"/>
              <a:t>proposto.</a:t>
            </a:r>
            <a:endParaRPr lang="pt-BR" sz="2000" dirty="0"/>
          </a:p>
          <a:p>
            <a:endParaRPr lang="pt-BR" sz="2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sz="2800" dirty="0">
                <a:solidFill>
                  <a:srgbClr val="666699"/>
                </a:solidFill>
              </a:rPr>
              <a:t>PARQUES PÚBLICOS DE CURITIBA: A Relação Cidade-Natureza nas Experiências de Lazer</a:t>
            </a:r>
            <a:endParaRPr lang="pt-BR" sz="2800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44824"/>
            <a:ext cx="8363272" cy="4286101"/>
          </a:xfrm>
        </p:spPr>
        <p:txBody>
          <a:bodyPr/>
          <a:lstStyle/>
          <a:p>
            <a:pPr algn="just"/>
            <a:r>
              <a:rPr lang="pt-BR" sz="2000" b="1" dirty="0" smtClean="0"/>
              <a:t>Considerações</a:t>
            </a:r>
          </a:p>
          <a:p>
            <a:pPr algn="just">
              <a:buFont typeface="Arial" panose="020B0604020202020204" pitchFamily="34" charset="0"/>
              <a:buChar char="›"/>
            </a:pPr>
            <a:r>
              <a:rPr lang="pt-BR" sz="2000" dirty="0" smtClean="0"/>
              <a:t>Relação com o meio e a natureza (preservação)</a:t>
            </a:r>
          </a:p>
          <a:p>
            <a:pPr algn="just">
              <a:buFont typeface="Arial" panose="020B0604020202020204" pitchFamily="34" charset="0"/>
              <a:buChar char="›"/>
            </a:pPr>
            <a:r>
              <a:rPr lang="pt-BR" sz="2000" dirty="0" smtClean="0"/>
              <a:t>Aproximação humana cotidiana</a:t>
            </a:r>
          </a:p>
          <a:p>
            <a:pPr algn="just">
              <a:buFont typeface="Arial" panose="020B0604020202020204" pitchFamily="34" charset="0"/>
              <a:buChar char="›"/>
            </a:pPr>
            <a:r>
              <a:rPr lang="pt-BR" sz="2000" dirty="0" smtClean="0"/>
              <a:t>(Re)adaptação</a:t>
            </a:r>
            <a:endParaRPr lang="pt-BR" sz="2000" dirty="0"/>
          </a:p>
          <a:p>
            <a:pPr algn="just">
              <a:buFont typeface="Arial" panose="020B0604020202020204" pitchFamily="34" charset="0"/>
              <a:buChar char="›"/>
            </a:pPr>
            <a:r>
              <a:rPr lang="pt-BR" sz="2000" dirty="0" smtClean="0"/>
              <a:t>Relação de identidade</a:t>
            </a:r>
          </a:p>
          <a:p>
            <a:pPr algn="just">
              <a:buFont typeface="Arial" panose="020B0604020202020204" pitchFamily="34" charset="0"/>
              <a:buChar char="›"/>
            </a:pPr>
            <a:r>
              <a:rPr lang="pt-BR" sz="2000" dirty="0" smtClean="0"/>
              <a:t>Cidade espetáculo / cidade modelo</a:t>
            </a:r>
          </a:p>
          <a:p>
            <a:pPr algn="just">
              <a:buFont typeface="Arial" panose="020B0604020202020204" pitchFamily="34" charset="0"/>
              <a:buChar char="›"/>
            </a:pPr>
            <a:r>
              <a:rPr lang="pt-BR" sz="2000" dirty="0" smtClean="0"/>
              <a:t>Vivências lúdicas </a:t>
            </a:r>
          </a:p>
          <a:p>
            <a:pPr marL="0" indent="0">
              <a:buNone/>
            </a:pPr>
            <a:endParaRPr lang="pt-BR" sz="24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sz="2800" dirty="0">
                <a:solidFill>
                  <a:srgbClr val="666699"/>
                </a:solidFill>
              </a:rPr>
              <a:t>PARQUES PÚBLICOS DE CURITIBA: A Relação Cidade-Natureza nas Experiências de Lazer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363272" cy="4709120"/>
          </a:xfrm>
        </p:spPr>
        <p:txBody>
          <a:bodyPr/>
          <a:lstStyle/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r>
              <a:rPr lang="pt-BR" sz="2000" dirty="0" smtClean="0"/>
              <a:t>“Tal </a:t>
            </a:r>
            <a:r>
              <a:rPr lang="pt-BR" sz="2000" dirty="0"/>
              <a:t>valorização está relacionada, entre outras coisas, com o </a:t>
            </a:r>
            <a:r>
              <a:rPr lang="pt-BR" sz="2000" dirty="0" smtClean="0"/>
              <a:t>contexto </a:t>
            </a:r>
            <a:r>
              <a:rPr lang="pt-BR" sz="2000" dirty="0"/>
              <a:t>onde se vive e a cultura da região, com os hábitos que são adquiridos no </a:t>
            </a:r>
            <a:r>
              <a:rPr lang="pt-BR" sz="2000" dirty="0" smtClean="0"/>
              <a:t>ambiente </a:t>
            </a:r>
            <a:r>
              <a:rPr lang="pt-BR" sz="2000" dirty="0"/>
              <a:t>familiar e social, e com a sensibilidade para perceber a importância de </a:t>
            </a:r>
            <a:r>
              <a:rPr lang="pt-BR" sz="2000" dirty="0" smtClean="0"/>
              <a:t>uma aproximação </a:t>
            </a:r>
            <a:r>
              <a:rPr lang="pt-BR" sz="2000" dirty="0"/>
              <a:t>entre o natural e o construído, ou seja, a relação entre cidade-natureza </a:t>
            </a:r>
            <a:r>
              <a:rPr lang="pt-BR" sz="2000" dirty="0" smtClean="0"/>
              <a:t>nas </a:t>
            </a:r>
            <a:r>
              <a:rPr lang="pt-BR" sz="2000" dirty="0"/>
              <a:t>experiências de </a:t>
            </a:r>
            <a:r>
              <a:rPr lang="pt-BR" sz="2000" dirty="0" smtClean="0"/>
              <a:t>lazer”.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06246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_level">
  <a:themeElements>
    <a:clrScheme name="presentation_level 9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99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8A00"/>
      </a:accent6>
      <a:hlink>
        <a:srgbClr val="666699"/>
      </a:hlink>
      <a:folHlink>
        <a:srgbClr val="999966"/>
      </a:folHlink>
    </a:clrScheme>
    <a:fontScheme name="presentation_leve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on_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level 9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D10C165-215D-4BC0-B77E-EDD5C7A76BF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(tema Nível)</Template>
  <TotalTime>65</TotalTime>
  <Words>274</Words>
  <Application>Microsoft Office PowerPoint</Application>
  <PresentationFormat>Apresentação na tela (4:3)</PresentationFormat>
  <Paragraphs>34</Paragraphs>
  <Slides>6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Wingdings</vt:lpstr>
      <vt:lpstr>presentation_level</vt:lpstr>
      <vt:lpstr>PARQUES PÚBLICOS DE CURITIBA: A Relação Cidade-Natureza nas Experiências de Lazer</vt:lpstr>
      <vt:lpstr>PARQUES PÚBLICOS DE CURITIBA: A Relação Cidade-Natureza nas Experiências de Lazer</vt:lpstr>
      <vt:lpstr>PARQUES PÚBLICOS DE CURITIBA: A Relação Cidade-Natureza nas Experiências de Lazer</vt:lpstr>
      <vt:lpstr>PARQUES PÚBLICOS DE CURITIBA: A Relação Cidade-Natureza nas Experiências de Lazer</vt:lpstr>
      <vt:lpstr>PARQUES PÚBLICOS DE CURITIBA: A Relação Cidade-Natureza nas Experiências de Lazer</vt:lpstr>
      <vt:lpstr>PARQUES PÚBLICOS DE CURITIBA: A Relação Cidade-Natureza nas Experiências de Lazer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PARQUES PÚBLICOS DE CURITIBA: A Relação Cidade-Natureza nas Experiências de Lazer</dc:title>
  <dc:subject/>
  <dc:creator>Julia Lima</dc:creator>
  <cp:keywords/>
  <dc:description/>
  <cp:lastModifiedBy>Julia Lima</cp:lastModifiedBy>
  <cp:revision>6</cp:revision>
  <dcterms:created xsi:type="dcterms:W3CDTF">2020-04-23T23:45:19Z</dcterms:created>
  <dcterms:modified xsi:type="dcterms:W3CDTF">2020-04-24T00:50:52Z</dcterms:modified>
  <cp:category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TC060874521046</vt:lpwstr>
  </property>
</Properties>
</file>